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6DE61A-7E5C-494A-B269-4C46440796A4}" v="75" dt="2022-10-03T13:00:46.6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63" d="100"/>
          <a:sy n="63" d="100"/>
        </p:scale>
        <p:origin x="80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ريان السفياني" userId="9615ef571e42317c" providerId="LiveId" clId="{436DE61A-7E5C-494A-B269-4C46440796A4}"/>
    <pc:docChg chg="custSel addSld delSld modSld">
      <pc:chgData name="ريان السفياني" userId="9615ef571e42317c" providerId="LiveId" clId="{436DE61A-7E5C-494A-B269-4C46440796A4}" dt="2022-10-03T13:45:54.415" v="1245" actId="1076"/>
      <pc:docMkLst>
        <pc:docMk/>
      </pc:docMkLst>
      <pc:sldChg chg="addSp delSp modSp mod">
        <pc:chgData name="ريان السفياني" userId="9615ef571e42317c" providerId="LiveId" clId="{436DE61A-7E5C-494A-B269-4C46440796A4}" dt="2022-10-03T13:00:32.838" v="1043" actId="21"/>
        <pc:sldMkLst>
          <pc:docMk/>
          <pc:sldMk cId="39281313" sldId="256"/>
        </pc:sldMkLst>
        <pc:spChg chg="add del mod">
          <ac:chgData name="ريان السفياني" userId="9615ef571e42317c" providerId="LiveId" clId="{436DE61A-7E5C-494A-B269-4C46440796A4}" dt="2022-10-03T13:00:32.838" v="1043" actId="21"/>
          <ac:spMkLst>
            <pc:docMk/>
            <pc:sldMk cId="39281313" sldId="256"/>
            <ac:spMk id="5" creationId="{69A2F075-83EE-1E3E-6C01-B766A087E684}"/>
          </ac:spMkLst>
        </pc:spChg>
        <pc:picChg chg="mod">
          <ac:chgData name="ريان السفياني" userId="9615ef571e42317c" providerId="LiveId" clId="{436DE61A-7E5C-494A-B269-4C46440796A4}" dt="2022-10-03T13:00:21.636" v="1042" actId="1076"/>
          <ac:picMkLst>
            <pc:docMk/>
            <pc:sldMk cId="39281313" sldId="256"/>
            <ac:picMk id="4" creationId="{48CE0D28-67DF-02C9-148F-210537A23D42}"/>
          </ac:picMkLst>
        </pc:picChg>
      </pc:sldChg>
      <pc:sldChg chg="modSp modAnim">
        <pc:chgData name="ريان السفياني" userId="9615ef571e42317c" providerId="LiveId" clId="{436DE61A-7E5C-494A-B269-4C46440796A4}" dt="2022-10-03T12:57:54.459" v="1007" actId="207"/>
        <pc:sldMkLst>
          <pc:docMk/>
          <pc:sldMk cId="3514745652" sldId="257"/>
        </pc:sldMkLst>
        <pc:spChg chg="mod">
          <ac:chgData name="ريان السفياني" userId="9615ef571e42317c" providerId="LiveId" clId="{436DE61A-7E5C-494A-B269-4C46440796A4}" dt="2022-10-03T12:37:15.835" v="629" actId="207"/>
          <ac:spMkLst>
            <pc:docMk/>
            <pc:sldMk cId="3514745652" sldId="257"/>
            <ac:spMk id="2" creationId="{76A382A6-30CD-2AFF-D299-BD347018C798}"/>
          </ac:spMkLst>
        </pc:spChg>
        <pc:spChg chg="mod">
          <ac:chgData name="ريان السفياني" userId="9615ef571e42317c" providerId="LiveId" clId="{436DE61A-7E5C-494A-B269-4C46440796A4}" dt="2022-10-03T12:57:54.459" v="1007" actId="207"/>
          <ac:spMkLst>
            <pc:docMk/>
            <pc:sldMk cId="3514745652" sldId="257"/>
            <ac:spMk id="6" creationId="{EBA7CC74-D4ED-1DA2-DBFD-F19C4F99FF42}"/>
          </ac:spMkLst>
        </pc:spChg>
      </pc:sldChg>
      <pc:sldChg chg="addSp delSp modSp mod modTransition setBg modAnim">
        <pc:chgData name="ريان السفياني" userId="9615ef571e42317c" providerId="LiveId" clId="{436DE61A-7E5C-494A-B269-4C46440796A4}" dt="2022-10-03T12:34:11.166" v="588" actId="1076"/>
        <pc:sldMkLst>
          <pc:docMk/>
          <pc:sldMk cId="1506334926" sldId="258"/>
        </pc:sldMkLst>
        <pc:spChg chg="mod">
          <ac:chgData name="ريان السفياني" userId="9615ef571e42317c" providerId="LiveId" clId="{436DE61A-7E5C-494A-B269-4C46440796A4}" dt="2022-10-03T12:34:11.166" v="588" actId="1076"/>
          <ac:spMkLst>
            <pc:docMk/>
            <pc:sldMk cId="1506334926" sldId="258"/>
            <ac:spMk id="2" creationId="{2E006644-D663-BC24-5E2E-14F2BA426F4A}"/>
          </ac:spMkLst>
        </pc:spChg>
        <pc:spChg chg="del mod">
          <ac:chgData name="ريان السفياني" userId="9615ef571e42317c" providerId="LiveId" clId="{436DE61A-7E5C-494A-B269-4C46440796A4}" dt="2022-10-03T12:25:33.930" v="549" actId="12084"/>
          <ac:spMkLst>
            <pc:docMk/>
            <pc:sldMk cId="1506334926" sldId="258"/>
            <ac:spMk id="3" creationId="{81FA9F3A-E9F2-E503-8CC8-5D47B25916BB}"/>
          </ac:spMkLst>
        </pc:spChg>
        <pc:spChg chg="add">
          <ac:chgData name="ريان السفياني" userId="9615ef571e42317c" providerId="LiveId" clId="{436DE61A-7E5C-494A-B269-4C46440796A4}" dt="2022-10-03T12:22:25.059" v="520" actId="26606"/>
          <ac:spMkLst>
            <pc:docMk/>
            <pc:sldMk cId="1506334926" sldId="258"/>
            <ac:spMk id="8" creationId="{100EDD19-6802-4EC3-95CE-CFFAB042CFD6}"/>
          </ac:spMkLst>
        </pc:spChg>
        <pc:spChg chg="add">
          <ac:chgData name="ريان السفياني" userId="9615ef571e42317c" providerId="LiveId" clId="{436DE61A-7E5C-494A-B269-4C46440796A4}" dt="2022-10-03T12:22:25.059" v="520" actId="26606"/>
          <ac:spMkLst>
            <pc:docMk/>
            <pc:sldMk cId="1506334926" sldId="258"/>
            <ac:spMk id="10" creationId="{DB17E863-922E-4C26-BD64-E8FD41D28661}"/>
          </ac:spMkLst>
        </pc:spChg>
        <pc:graphicFrameChg chg="add mod modGraphic">
          <ac:chgData name="ريان السفياني" userId="9615ef571e42317c" providerId="LiveId" clId="{436DE61A-7E5C-494A-B269-4C46440796A4}" dt="2022-10-03T12:32:53.955" v="581" actId="1076"/>
          <ac:graphicFrameMkLst>
            <pc:docMk/>
            <pc:sldMk cId="1506334926" sldId="258"/>
            <ac:graphicFrameMk id="4" creationId="{2BB382D0-8B67-59E7-D697-0BBCFB0FBB96}"/>
          </ac:graphicFrameMkLst>
        </pc:graphicFrameChg>
      </pc:sldChg>
      <pc:sldChg chg="addSp delSp modSp new mod modTransition modAnim">
        <pc:chgData name="ريان السفياني" userId="9615ef571e42317c" providerId="LiveId" clId="{436DE61A-7E5C-494A-B269-4C46440796A4}" dt="2022-10-03T12:56:06.288" v="1002"/>
        <pc:sldMkLst>
          <pc:docMk/>
          <pc:sldMk cId="4005160713" sldId="259"/>
        </pc:sldMkLst>
        <pc:spChg chg="mod">
          <ac:chgData name="ريان السفياني" userId="9615ef571e42317c" providerId="LiveId" clId="{436DE61A-7E5C-494A-B269-4C46440796A4}" dt="2022-10-03T12:54:15.186" v="991" actId="1076"/>
          <ac:spMkLst>
            <pc:docMk/>
            <pc:sldMk cId="4005160713" sldId="259"/>
            <ac:spMk id="2" creationId="{5D14FCEE-7229-DEC4-1788-E1806DA9AE49}"/>
          </ac:spMkLst>
        </pc:spChg>
        <pc:spChg chg="del mod">
          <ac:chgData name="ريان السفياني" userId="9615ef571e42317c" providerId="LiveId" clId="{436DE61A-7E5C-494A-B269-4C46440796A4}" dt="2022-10-03T12:44:28.841" v="913" actId="12084"/>
          <ac:spMkLst>
            <pc:docMk/>
            <pc:sldMk cId="4005160713" sldId="259"/>
            <ac:spMk id="3" creationId="{9743970B-E9EA-E2A5-8C94-CE342896B2ED}"/>
          </ac:spMkLst>
        </pc:spChg>
        <pc:graphicFrameChg chg="add mod">
          <ac:chgData name="ريان السفياني" userId="9615ef571e42317c" providerId="LiveId" clId="{436DE61A-7E5C-494A-B269-4C46440796A4}" dt="2022-10-03T12:54:08.888" v="990" actId="1076"/>
          <ac:graphicFrameMkLst>
            <pc:docMk/>
            <pc:sldMk cId="4005160713" sldId="259"/>
            <ac:graphicFrameMk id="4" creationId="{78B51760-A812-B8E7-363C-3AC5C9846F3F}"/>
          </ac:graphicFrameMkLst>
        </pc:graphicFrameChg>
        <pc:picChg chg="add mod">
          <ac:chgData name="ريان السفياني" userId="9615ef571e42317c" providerId="LiveId" clId="{436DE61A-7E5C-494A-B269-4C46440796A4}" dt="2022-10-03T12:55:09.527" v="999" actId="1076"/>
          <ac:picMkLst>
            <pc:docMk/>
            <pc:sldMk cId="4005160713" sldId="259"/>
            <ac:picMk id="5" creationId="{5A6939B8-A314-6E61-7736-AD852B567265}"/>
          </ac:picMkLst>
        </pc:picChg>
      </pc:sldChg>
      <pc:sldChg chg="addSp delSp modSp new mod setBg">
        <pc:chgData name="ريان السفياني" userId="9615ef571e42317c" providerId="LiveId" clId="{436DE61A-7E5C-494A-B269-4C46440796A4}" dt="2022-10-03T13:45:54.415" v="1245" actId="1076"/>
        <pc:sldMkLst>
          <pc:docMk/>
          <pc:sldMk cId="530951920" sldId="260"/>
        </pc:sldMkLst>
        <pc:spChg chg="del mod">
          <ac:chgData name="ريان السفياني" userId="9615ef571e42317c" providerId="LiveId" clId="{436DE61A-7E5C-494A-B269-4C46440796A4}" dt="2022-10-03T13:45:49.206" v="1244" actId="21"/>
          <ac:spMkLst>
            <pc:docMk/>
            <pc:sldMk cId="530951920" sldId="260"/>
            <ac:spMk id="2" creationId="{5D59A4BA-8372-D3B6-4C9B-629F7664842A}"/>
          </ac:spMkLst>
        </pc:spChg>
        <pc:spChg chg="del">
          <ac:chgData name="ريان السفياني" userId="9615ef571e42317c" providerId="LiveId" clId="{436DE61A-7E5C-494A-B269-4C46440796A4}" dt="2022-10-03T13:00:46.642" v="1045"/>
          <ac:spMkLst>
            <pc:docMk/>
            <pc:sldMk cId="530951920" sldId="260"/>
            <ac:spMk id="3" creationId="{57AB90F9-C177-7FA1-B4C2-B66E6424F74B}"/>
          </ac:spMkLst>
        </pc:spChg>
        <pc:spChg chg="add del mod">
          <ac:chgData name="ريان السفياني" userId="9615ef571e42317c" providerId="LiveId" clId="{436DE61A-7E5C-494A-B269-4C46440796A4}" dt="2022-10-03T13:02:13.271" v="1088" actId="21"/>
          <ac:spMkLst>
            <pc:docMk/>
            <pc:sldMk cId="530951920" sldId="260"/>
            <ac:spMk id="6" creationId="{090C1F57-2B10-AB1E-3C8F-0FF6E78E9DCE}"/>
          </ac:spMkLst>
        </pc:spChg>
        <pc:spChg chg="add mod">
          <ac:chgData name="ريان السفياني" userId="9615ef571e42317c" providerId="LiveId" clId="{436DE61A-7E5C-494A-B269-4C46440796A4}" dt="2022-10-03T13:45:54.415" v="1245" actId="1076"/>
          <ac:spMkLst>
            <pc:docMk/>
            <pc:sldMk cId="530951920" sldId="260"/>
            <ac:spMk id="7" creationId="{855BD362-B6C3-0B13-7312-14EEB7A46C23}"/>
          </ac:spMkLst>
        </pc:spChg>
        <pc:spChg chg="add">
          <ac:chgData name="ريان السفياني" userId="9615ef571e42317c" providerId="LiveId" clId="{436DE61A-7E5C-494A-B269-4C46440796A4}" dt="2022-10-03T13:00:59.415" v="1046" actId="26606"/>
          <ac:spMkLst>
            <pc:docMk/>
            <pc:sldMk cId="530951920" sldId="260"/>
            <ac:spMk id="9" creationId="{6753252F-4873-4F63-801D-CC719279A7D5}"/>
          </ac:spMkLst>
        </pc:spChg>
        <pc:spChg chg="add">
          <ac:chgData name="ريان السفياني" userId="9615ef571e42317c" providerId="LiveId" clId="{436DE61A-7E5C-494A-B269-4C46440796A4}" dt="2022-10-03T13:00:59.415" v="1046" actId="26606"/>
          <ac:spMkLst>
            <pc:docMk/>
            <pc:sldMk cId="530951920" sldId="260"/>
            <ac:spMk id="11" creationId="{047C8CCB-F95D-4249-92DD-651249D3535A}"/>
          </ac:spMkLst>
        </pc:spChg>
        <pc:picChg chg="add del mod">
          <ac:chgData name="ريان السفياني" userId="9615ef571e42317c" providerId="LiveId" clId="{436DE61A-7E5C-494A-B269-4C46440796A4}" dt="2022-10-03T13:01:57.249" v="1085" actId="21"/>
          <ac:picMkLst>
            <pc:docMk/>
            <pc:sldMk cId="530951920" sldId="260"/>
            <ac:picMk id="4" creationId="{EB50BC24-9A2D-4680-3077-562872A16134}"/>
          </ac:picMkLst>
        </pc:picChg>
      </pc:sldChg>
      <pc:sldChg chg="new del">
        <pc:chgData name="ريان السفياني" userId="9615ef571e42317c" providerId="LiveId" clId="{436DE61A-7E5C-494A-B269-4C46440796A4}" dt="2022-10-03T12:34:21.099" v="590" actId="2696"/>
        <pc:sldMkLst>
          <pc:docMk/>
          <pc:sldMk cId="2239319076" sldId="26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430444-6D1D-436A-943B-946258BECA4A}" type="doc">
      <dgm:prSet loTypeId="urn:microsoft.com/office/officeart/2005/8/layout/hProcess9" loCatId="process" qsTypeId="urn:microsoft.com/office/officeart/2005/8/quickstyle/3d7" qsCatId="3D" csTypeId="urn:microsoft.com/office/officeart/2005/8/colors/colorful2" csCatId="colorful"/>
      <dgm:spPr/>
      <dgm:t>
        <a:bodyPr/>
        <a:lstStyle/>
        <a:p>
          <a:pPr rtl="1"/>
          <a:endParaRPr lang="ar-SA"/>
        </a:p>
      </dgm:t>
    </dgm:pt>
    <dgm:pt modelId="{8F1D844F-7D34-4C80-A63B-17B911ED9DE8}">
      <dgm:prSet/>
      <dgm:spPr/>
      <dgm:t>
        <a:bodyPr/>
        <a:lstStyle/>
        <a:p>
          <a:pPr rtl="1"/>
          <a:r>
            <a:rPr lang="ar-SA"/>
            <a:t>عام(1958) أول مركبة فضائية تدور حول الأرض.</a:t>
          </a:r>
          <a:endParaRPr lang="ar-SA" dirty="0"/>
        </a:p>
      </dgm:t>
    </dgm:pt>
    <dgm:pt modelId="{DFBC41C3-B113-4A45-A6B3-D0B2AAD2ACD2}" type="parTrans" cxnId="{CB9ACB8B-2DE2-4EDB-AC2F-A5FCE70EBB8D}">
      <dgm:prSet/>
      <dgm:spPr/>
      <dgm:t>
        <a:bodyPr/>
        <a:lstStyle/>
        <a:p>
          <a:pPr rtl="1"/>
          <a:endParaRPr lang="ar-SA"/>
        </a:p>
      </dgm:t>
    </dgm:pt>
    <dgm:pt modelId="{8995425F-4FD3-4A70-AA25-427B1BBC4DE4}" type="sibTrans" cxnId="{CB9ACB8B-2DE2-4EDB-AC2F-A5FCE70EBB8D}">
      <dgm:prSet/>
      <dgm:spPr/>
      <dgm:t>
        <a:bodyPr/>
        <a:lstStyle/>
        <a:p>
          <a:pPr rtl="1"/>
          <a:endParaRPr lang="ar-SA"/>
        </a:p>
      </dgm:t>
    </dgm:pt>
    <dgm:pt modelId="{FEBF8AF6-F49E-4838-9AD8-21C90B066C7C}">
      <dgm:prSet/>
      <dgm:spPr/>
      <dgm:t>
        <a:bodyPr/>
        <a:lstStyle/>
        <a:p>
          <a:pPr rtl="1"/>
          <a:r>
            <a:rPr lang="ar-SA"/>
            <a:t>عام(1962) مركبة فضائية تقترب من كوكب الزهرة.</a:t>
          </a:r>
          <a:endParaRPr lang="ar-SA" dirty="0"/>
        </a:p>
      </dgm:t>
    </dgm:pt>
    <dgm:pt modelId="{496AF02E-55F6-4AF8-8B10-FE9E94F9E8E1}" type="parTrans" cxnId="{9D1DFCD1-C8CB-43AC-A3CD-76F271D5A56A}">
      <dgm:prSet/>
      <dgm:spPr/>
      <dgm:t>
        <a:bodyPr/>
        <a:lstStyle/>
        <a:p>
          <a:pPr rtl="1"/>
          <a:endParaRPr lang="ar-SA"/>
        </a:p>
      </dgm:t>
    </dgm:pt>
    <dgm:pt modelId="{13DBD5D3-A721-4C18-8010-7993B2E13B0F}" type="sibTrans" cxnId="{9D1DFCD1-C8CB-43AC-A3CD-76F271D5A56A}">
      <dgm:prSet/>
      <dgm:spPr/>
      <dgm:t>
        <a:bodyPr/>
        <a:lstStyle/>
        <a:p>
          <a:pPr rtl="1"/>
          <a:endParaRPr lang="ar-SA"/>
        </a:p>
      </dgm:t>
    </dgm:pt>
    <dgm:pt modelId="{706CB894-1697-429A-9C3E-AB3AE1C32917}">
      <dgm:prSet/>
      <dgm:spPr/>
      <dgm:t>
        <a:bodyPr/>
        <a:lstStyle/>
        <a:p>
          <a:pPr rtl="1"/>
          <a:r>
            <a:rPr lang="ar-SA"/>
            <a:t>عام(1964) مركبة فضائية تصل الى كوكب المريخ.</a:t>
          </a:r>
          <a:endParaRPr lang="ar-SA" dirty="0"/>
        </a:p>
      </dgm:t>
    </dgm:pt>
    <dgm:pt modelId="{1878A383-4CCA-4CB3-83A5-00AC5F1D23B8}" type="parTrans" cxnId="{7F1D78D9-6F1F-4667-A94E-B6239E5E017C}">
      <dgm:prSet/>
      <dgm:spPr/>
      <dgm:t>
        <a:bodyPr/>
        <a:lstStyle/>
        <a:p>
          <a:pPr rtl="1"/>
          <a:endParaRPr lang="ar-SA"/>
        </a:p>
      </dgm:t>
    </dgm:pt>
    <dgm:pt modelId="{AD663B3B-8C05-46F3-B05B-9C674638FC61}" type="sibTrans" cxnId="{7F1D78D9-6F1F-4667-A94E-B6239E5E017C}">
      <dgm:prSet/>
      <dgm:spPr/>
      <dgm:t>
        <a:bodyPr/>
        <a:lstStyle/>
        <a:p>
          <a:pPr rtl="1"/>
          <a:endParaRPr lang="ar-SA"/>
        </a:p>
      </dgm:t>
    </dgm:pt>
    <dgm:pt modelId="{F1FE5076-4209-4AF5-B809-020494D41EB6}">
      <dgm:prSet/>
      <dgm:spPr/>
      <dgm:t>
        <a:bodyPr/>
        <a:lstStyle/>
        <a:p>
          <a:pPr rtl="1"/>
          <a:r>
            <a:rPr lang="ar-SA"/>
            <a:t>عام(1969) هبطت مركبة الفضاء الأميركية أبولو على سطح القمر.</a:t>
          </a:r>
          <a:endParaRPr lang="ar-SA" dirty="0"/>
        </a:p>
      </dgm:t>
    </dgm:pt>
    <dgm:pt modelId="{6611CD9E-C339-4F22-B8B9-B129A61FABC0}" type="parTrans" cxnId="{954C236F-91D2-423E-98AA-816E86C5BBD6}">
      <dgm:prSet/>
      <dgm:spPr/>
      <dgm:t>
        <a:bodyPr/>
        <a:lstStyle/>
        <a:p>
          <a:pPr rtl="1"/>
          <a:endParaRPr lang="ar-SA"/>
        </a:p>
      </dgm:t>
    </dgm:pt>
    <dgm:pt modelId="{F4D9A95B-80C7-4056-A609-7214766C963D}" type="sibTrans" cxnId="{954C236F-91D2-423E-98AA-816E86C5BBD6}">
      <dgm:prSet/>
      <dgm:spPr/>
      <dgm:t>
        <a:bodyPr/>
        <a:lstStyle/>
        <a:p>
          <a:pPr rtl="1"/>
          <a:endParaRPr lang="ar-SA"/>
        </a:p>
      </dgm:t>
    </dgm:pt>
    <dgm:pt modelId="{398875FD-2021-4294-9EBD-BB764B3FFE26}">
      <dgm:prSet/>
      <dgm:spPr/>
      <dgm:t>
        <a:bodyPr/>
        <a:lstStyle/>
        <a:p>
          <a:pPr rtl="1"/>
          <a:r>
            <a:rPr lang="ar-SA"/>
            <a:t>عام(1976) هبطت اول مركبة فضائية على كوكب المريخ.</a:t>
          </a:r>
          <a:endParaRPr lang="ar-SA" dirty="0"/>
        </a:p>
      </dgm:t>
    </dgm:pt>
    <dgm:pt modelId="{72B7DBD6-9539-492A-9233-6055182AB83D}" type="parTrans" cxnId="{CC7EE687-068D-40C0-AB2C-873368055406}">
      <dgm:prSet/>
      <dgm:spPr/>
      <dgm:t>
        <a:bodyPr/>
        <a:lstStyle/>
        <a:p>
          <a:pPr rtl="1"/>
          <a:endParaRPr lang="ar-SA"/>
        </a:p>
      </dgm:t>
    </dgm:pt>
    <dgm:pt modelId="{E96EA7E9-2312-4E05-8596-EF7326634563}" type="sibTrans" cxnId="{CC7EE687-068D-40C0-AB2C-873368055406}">
      <dgm:prSet/>
      <dgm:spPr/>
      <dgm:t>
        <a:bodyPr/>
        <a:lstStyle/>
        <a:p>
          <a:pPr rtl="1"/>
          <a:endParaRPr lang="ar-SA"/>
        </a:p>
      </dgm:t>
    </dgm:pt>
    <dgm:pt modelId="{B3C679D9-AF40-4A52-9E14-CB18F48658E3}">
      <dgm:prSet/>
      <dgm:spPr/>
      <dgm:t>
        <a:bodyPr/>
        <a:lstStyle/>
        <a:p>
          <a:pPr rtl="1"/>
          <a:r>
            <a:rPr lang="ar-SA"/>
            <a:t>عام(1977) رحلة إنتربرايس اول رحلة من خلال الطيران الذاتي.</a:t>
          </a:r>
          <a:endParaRPr lang="ar-SA" dirty="0"/>
        </a:p>
      </dgm:t>
    </dgm:pt>
    <dgm:pt modelId="{C1E3B480-B70D-4995-8264-A83E5BA060E4}" type="parTrans" cxnId="{EAC3F22C-FA12-4492-B1CD-D7ECEA28B685}">
      <dgm:prSet/>
      <dgm:spPr/>
      <dgm:t>
        <a:bodyPr/>
        <a:lstStyle/>
        <a:p>
          <a:pPr rtl="1"/>
          <a:endParaRPr lang="ar-SA"/>
        </a:p>
      </dgm:t>
    </dgm:pt>
    <dgm:pt modelId="{6A4E54AF-F10A-4178-8ADC-53F8165F6BD4}" type="sibTrans" cxnId="{EAC3F22C-FA12-4492-B1CD-D7ECEA28B685}">
      <dgm:prSet/>
      <dgm:spPr/>
      <dgm:t>
        <a:bodyPr/>
        <a:lstStyle/>
        <a:p>
          <a:pPr rtl="1"/>
          <a:endParaRPr lang="ar-SA"/>
        </a:p>
      </dgm:t>
    </dgm:pt>
    <dgm:pt modelId="{55B3162D-699D-4D9B-A234-1C820BFAD411}">
      <dgm:prSet/>
      <dgm:spPr/>
      <dgm:t>
        <a:bodyPr/>
        <a:lstStyle/>
        <a:p>
          <a:pPr rtl="1"/>
          <a:r>
            <a:rPr lang="ar-SA"/>
            <a:t>عام(1981) كولومبيا أول مكوك يدور حول المدار.</a:t>
          </a:r>
          <a:endParaRPr lang="ar-SA" dirty="0"/>
        </a:p>
      </dgm:t>
    </dgm:pt>
    <dgm:pt modelId="{18D1D48D-42F1-4130-A733-139D911B9A57}" type="parTrans" cxnId="{4745E2F8-264B-4F0F-BDB5-007F09452380}">
      <dgm:prSet/>
      <dgm:spPr/>
      <dgm:t>
        <a:bodyPr/>
        <a:lstStyle/>
        <a:p>
          <a:pPr rtl="1"/>
          <a:endParaRPr lang="ar-SA"/>
        </a:p>
      </dgm:t>
    </dgm:pt>
    <dgm:pt modelId="{C267B2CF-EFA3-445C-86F2-05330AF3806C}" type="sibTrans" cxnId="{4745E2F8-264B-4F0F-BDB5-007F09452380}">
      <dgm:prSet/>
      <dgm:spPr/>
      <dgm:t>
        <a:bodyPr/>
        <a:lstStyle/>
        <a:p>
          <a:pPr rtl="1"/>
          <a:endParaRPr lang="ar-SA"/>
        </a:p>
      </dgm:t>
    </dgm:pt>
    <dgm:pt modelId="{85C254FE-9C2C-43C2-A097-047E1BF8D47E}">
      <dgm:prSet/>
      <dgm:spPr/>
      <dgm:t>
        <a:bodyPr/>
        <a:lstStyle/>
        <a:p>
          <a:pPr rtl="1"/>
          <a:r>
            <a:rPr lang="ar-SA"/>
            <a:t>عام(1983) سالي رايد او سيدة أمركية تذهب الى الفضاء.</a:t>
          </a:r>
          <a:endParaRPr lang="ar-SA" dirty="0"/>
        </a:p>
      </dgm:t>
    </dgm:pt>
    <dgm:pt modelId="{919D5054-6BEE-4D54-8DA3-A4D75FE1D160}" type="parTrans" cxnId="{E96151BE-C488-4F09-B222-4505D66BFF6B}">
      <dgm:prSet/>
      <dgm:spPr/>
      <dgm:t>
        <a:bodyPr/>
        <a:lstStyle/>
        <a:p>
          <a:pPr rtl="1"/>
          <a:endParaRPr lang="ar-SA"/>
        </a:p>
      </dgm:t>
    </dgm:pt>
    <dgm:pt modelId="{CF80AA6D-BCC5-4FD2-BFB6-922EACEC70BA}" type="sibTrans" cxnId="{E96151BE-C488-4F09-B222-4505D66BFF6B}">
      <dgm:prSet/>
      <dgm:spPr/>
      <dgm:t>
        <a:bodyPr/>
        <a:lstStyle/>
        <a:p>
          <a:pPr rtl="1"/>
          <a:endParaRPr lang="ar-SA"/>
        </a:p>
      </dgm:t>
    </dgm:pt>
    <dgm:pt modelId="{5548EF8F-84EB-4977-8CDB-361ECEB22F33}">
      <dgm:prSet/>
      <dgm:spPr/>
      <dgm:t>
        <a:bodyPr/>
        <a:lstStyle/>
        <a:p>
          <a:pPr rtl="1"/>
          <a:r>
            <a:rPr lang="ar-SA"/>
            <a:t>عام(1984) أول بعثة على مكوك ديسكفري</a:t>
          </a:r>
          <a:endParaRPr lang="ar-SA" dirty="0"/>
        </a:p>
      </dgm:t>
    </dgm:pt>
    <dgm:pt modelId="{CB37839B-3BED-49DA-BC3F-F6BAD629BA9A}" type="parTrans" cxnId="{79C1B30F-B502-4317-A81F-7BCF0F7BAE4C}">
      <dgm:prSet/>
      <dgm:spPr/>
      <dgm:t>
        <a:bodyPr/>
        <a:lstStyle/>
        <a:p>
          <a:pPr rtl="1"/>
          <a:endParaRPr lang="ar-SA"/>
        </a:p>
      </dgm:t>
    </dgm:pt>
    <dgm:pt modelId="{1C414CF9-C2A1-4ABC-AAEB-9AE4ECC95F8B}" type="sibTrans" cxnId="{79C1B30F-B502-4317-A81F-7BCF0F7BAE4C}">
      <dgm:prSet/>
      <dgm:spPr/>
      <dgm:t>
        <a:bodyPr/>
        <a:lstStyle/>
        <a:p>
          <a:pPr rtl="1"/>
          <a:endParaRPr lang="ar-SA"/>
        </a:p>
      </dgm:t>
    </dgm:pt>
    <dgm:pt modelId="{DD33EC2C-66E1-490F-BC63-2F32FC5A4C94}" type="pres">
      <dgm:prSet presAssocID="{FD430444-6D1D-436A-943B-946258BECA4A}" presName="CompostProcess" presStyleCnt="0">
        <dgm:presLayoutVars>
          <dgm:dir/>
          <dgm:resizeHandles val="exact"/>
        </dgm:presLayoutVars>
      </dgm:prSet>
      <dgm:spPr/>
    </dgm:pt>
    <dgm:pt modelId="{C2BE032E-B74D-4BCB-B99F-EB7496F4992B}" type="pres">
      <dgm:prSet presAssocID="{FD430444-6D1D-436A-943B-946258BECA4A}" presName="arrow" presStyleLbl="bgShp" presStyleIdx="0" presStyleCnt="1"/>
      <dgm:spPr/>
    </dgm:pt>
    <dgm:pt modelId="{3917A685-3366-4B6E-96A8-E39C0CA87CCC}" type="pres">
      <dgm:prSet presAssocID="{FD430444-6D1D-436A-943B-946258BECA4A}" presName="linearProcess" presStyleCnt="0"/>
      <dgm:spPr/>
    </dgm:pt>
    <dgm:pt modelId="{865C8DCF-286C-4DF7-B965-83BBFC3F4E48}" type="pres">
      <dgm:prSet presAssocID="{8F1D844F-7D34-4C80-A63B-17B911ED9DE8}" presName="textNode" presStyleLbl="node1" presStyleIdx="0" presStyleCnt="9">
        <dgm:presLayoutVars>
          <dgm:bulletEnabled val="1"/>
        </dgm:presLayoutVars>
      </dgm:prSet>
      <dgm:spPr/>
    </dgm:pt>
    <dgm:pt modelId="{AADBC9A2-E8A3-4BDA-AC30-A3672E4C975B}" type="pres">
      <dgm:prSet presAssocID="{8995425F-4FD3-4A70-AA25-427B1BBC4DE4}" presName="sibTrans" presStyleCnt="0"/>
      <dgm:spPr/>
    </dgm:pt>
    <dgm:pt modelId="{63C4C50E-AE75-4CF1-A0D3-19D611DB825C}" type="pres">
      <dgm:prSet presAssocID="{FEBF8AF6-F49E-4838-9AD8-21C90B066C7C}" presName="textNode" presStyleLbl="node1" presStyleIdx="1" presStyleCnt="9">
        <dgm:presLayoutVars>
          <dgm:bulletEnabled val="1"/>
        </dgm:presLayoutVars>
      </dgm:prSet>
      <dgm:spPr/>
    </dgm:pt>
    <dgm:pt modelId="{0B8DB478-2748-469E-A22B-C65255190C62}" type="pres">
      <dgm:prSet presAssocID="{13DBD5D3-A721-4C18-8010-7993B2E13B0F}" presName="sibTrans" presStyleCnt="0"/>
      <dgm:spPr/>
    </dgm:pt>
    <dgm:pt modelId="{6FA4286A-83A8-4C93-94C5-A2FE0B68A74D}" type="pres">
      <dgm:prSet presAssocID="{706CB894-1697-429A-9C3E-AB3AE1C32917}" presName="textNode" presStyleLbl="node1" presStyleIdx="2" presStyleCnt="9">
        <dgm:presLayoutVars>
          <dgm:bulletEnabled val="1"/>
        </dgm:presLayoutVars>
      </dgm:prSet>
      <dgm:spPr/>
    </dgm:pt>
    <dgm:pt modelId="{BA70F12F-91D7-40F9-A733-D089EC8FB364}" type="pres">
      <dgm:prSet presAssocID="{AD663B3B-8C05-46F3-B05B-9C674638FC61}" presName="sibTrans" presStyleCnt="0"/>
      <dgm:spPr/>
    </dgm:pt>
    <dgm:pt modelId="{F29A7EA1-D0A6-435A-AD7C-A04879137EC6}" type="pres">
      <dgm:prSet presAssocID="{F1FE5076-4209-4AF5-B809-020494D41EB6}" presName="textNode" presStyleLbl="node1" presStyleIdx="3" presStyleCnt="9">
        <dgm:presLayoutVars>
          <dgm:bulletEnabled val="1"/>
        </dgm:presLayoutVars>
      </dgm:prSet>
      <dgm:spPr/>
    </dgm:pt>
    <dgm:pt modelId="{9D680D41-AE80-4B3F-8CC8-085518E45A25}" type="pres">
      <dgm:prSet presAssocID="{F4D9A95B-80C7-4056-A609-7214766C963D}" presName="sibTrans" presStyleCnt="0"/>
      <dgm:spPr/>
    </dgm:pt>
    <dgm:pt modelId="{5F0B18C0-F295-4380-872A-F3E0EA092A46}" type="pres">
      <dgm:prSet presAssocID="{398875FD-2021-4294-9EBD-BB764B3FFE26}" presName="textNode" presStyleLbl="node1" presStyleIdx="4" presStyleCnt="9">
        <dgm:presLayoutVars>
          <dgm:bulletEnabled val="1"/>
        </dgm:presLayoutVars>
      </dgm:prSet>
      <dgm:spPr/>
    </dgm:pt>
    <dgm:pt modelId="{A0914A5F-90DF-465B-A083-DB2090C4CEF7}" type="pres">
      <dgm:prSet presAssocID="{E96EA7E9-2312-4E05-8596-EF7326634563}" presName="sibTrans" presStyleCnt="0"/>
      <dgm:spPr/>
    </dgm:pt>
    <dgm:pt modelId="{EED76352-E96C-4E1D-9116-C0E02A0033EC}" type="pres">
      <dgm:prSet presAssocID="{B3C679D9-AF40-4A52-9E14-CB18F48658E3}" presName="textNode" presStyleLbl="node1" presStyleIdx="5" presStyleCnt="9">
        <dgm:presLayoutVars>
          <dgm:bulletEnabled val="1"/>
        </dgm:presLayoutVars>
      </dgm:prSet>
      <dgm:spPr/>
    </dgm:pt>
    <dgm:pt modelId="{24BC9256-F975-452A-9FC9-E026BD76CFA6}" type="pres">
      <dgm:prSet presAssocID="{6A4E54AF-F10A-4178-8ADC-53F8165F6BD4}" presName="sibTrans" presStyleCnt="0"/>
      <dgm:spPr/>
    </dgm:pt>
    <dgm:pt modelId="{CBCB2942-25FC-4EE4-8A32-200F0A2741B2}" type="pres">
      <dgm:prSet presAssocID="{55B3162D-699D-4D9B-A234-1C820BFAD411}" presName="textNode" presStyleLbl="node1" presStyleIdx="6" presStyleCnt="9">
        <dgm:presLayoutVars>
          <dgm:bulletEnabled val="1"/>
        </dgm:presLayoutVars>
      </dgm:prSet>
      <dgm:spPr/>
    </dgm:pt>
    <dgm:pt modelId="{CE3743F3-0C1D-44C0-8C36-B072B8196D8F}" type="pres">
      <dgm:prSet presAssocID="{C267B2CF-EFA3-445C-86F2-05330AF3806C}" presName="sibTrans" presStyleCnt="0"/>
      <dgm:spPr/>
    </dgm:pt>
    <dgm:pt modelId="{16047122-B6F2-4955-9746-935E8E7C0CAA}" type="pres">
      <dgm:prSet presAssocID="{85C254FE-9C2C-43C2-A097-047E1BF8D47E}" presName="textNode" presStyleLbl="node1" presStyleIdx="7" presStyleCnt="9">
        <dgm:presLayoutVars>
          <dgm:bulletEnabled val="1"/>
        </dgm:presLayoutVars>
      </dgm:prSet>
      <dgm:spPr/>
    </dgm:pt>
    <dgm:pt modelId="{D99175D3-5B0D-409C-B29F-C36DC12EE9A4}" type="pres">
      <dgm:prSet presAssocID="{CF80AA6D-BCC5-4FD2-BFB6-922EACEC70BA}" presName="sibTrans" presStyleCnt="0"/>
      <dgm:spPr/>
    </dgm:pt>
    <dgm:pt modelId="{49CC48BD-907D-482D-8281-F48EFBAD7982}" type="pres">
      <dgm:prSet presAssocID="{5548EF8F-84EB-4977-8CDB-361ECEB22F33}" presName="textNode" presStyleLbl="node1" presStyleIdx="8" presStyleCnt="9">
        <dgm:presLayoutVars>
          <dgm:bulletEnabled val="1"/>
        </dgm:presLayoutVars>
      </dgm:prSet>
      <dgm:spPr/>
    </dgm:pt>
  </dgm:ptLst>
  <dgm:cxnLst>
    <dgm:cxn modelId="{E5D0FA0C-A49A-4FB0-A93C-40A64C186A51}" type="presOf" srcId="{F1FE5076-4209-4AF5-B809-020494D41EB6}" destId="{F29A7EA1-D0A6-435A-AD7C-A04879137EC6}" srcOrd="0" destOrd="0" presId="urn:microsoft.com/office/officeart/2005/8/layout/hProcess9"/>
    <dgm:cxn modelId="{0AAC520F-ACB3-401A-AEF7-438AAE2B8585}" type="presOf" srcId="{398875FD-2021-4294-9EBD-BB764B3FFE26}" destId="{5F0B18C0-F295-4380-872A-F3E0EA092A46}" srcOrd="0" destOrd="0" presId="urn:microsoft.com/office/officeart/2005/8/layout/hProcess9"/>
    <dgm:cxn modelId="{79C1B30F-B502-4317-A81F-7BCF0F7BAE4C}" srcId="{FD430444-6D1D-436A-943B-946258BECA4A}" destId="{5548EF8F-84EB-4977-8CDB-361ECEB22F33}" srcOrd="8" destOrd="0" parTransId="{CB37839B-3BED-49DA-BC3F-F6BAD629BA9A}" sibTransId="{1C414CF9-C2A1-4ABC-AAEB-9AE4ECC95F8B}"/>
    <dgm:cxn modelId="{398B5817-933A-4978-8A6B-E6819A8896EF}" type="presOf" srcId="{FD430444-6D1D-436A-943B-946258BECA4A}" destId="{DD33EC2C-66E1-490F-BC63-2F32FC5A4C94}" srcOrd="0" destOrd="0" presId="urn:microsoft.com/office/officeart/2005/8/layout/hProcess9"/>
    <dgm:cxn modelId="{EAC3F22C-FA12-4492-B1CD-D7ECEA28B685}" srcId="{FD430444-6D1D-436A-943B-946258BECA4A}" destId="{B3C679D9-AF40-4A52-9E14-CB18F48658E3}" srcOrd="5" destOrd="0" parTransId="{C1E3B480-B70D-4995-8264-A83E5BA060E4}" sibTransId="{6A4E54AF-F10A-4178-8ADC-53F8165F6BD4}"/>
    <dgm:cxn modelId="{825C2340-C96F-4775-8D0B-7CEF0799BBFA}" type="presOf" srcId="{706CB894-1697-429A-9C3E-AB3AE1C32917}" destId="{6FA4286A-83A8-4C93-94C5-A2FE0B68A74D}" srcOrd="0" destOrd="0" presId="urn:microsoft.com/office/officeart/2005/8/layout/hProcess9"/>
    <dgm:cxn modelId="{7E82235E-BDD0-41FE-9CB2-605B5E95674A}" type="presOf" srcId="{5548EF8F-84EB-4977-8CDB-361ECEB22F33}" destId="{49CC48BD-907D-482D-8281-F48EFBAD7982}" srcOrd="0" destOrd="0" presId="urn:microsoft.com/office/officeart/2005/8/layout/hProcess9"/>
    <dgm:cxn modelId="{9C135643-E2D3-476F-8088-2B7264220178}" type="presOf" srcId="{85C254FE-9C2C-43C2-A097-047E1BF8D47E}" destId="{16047122-B6F2-4955-9746-935E8E7C0CAA}" srcOrd="0" destOrd="0" presId="urn:microsoft.com/office/officeart/2005/8/layout/hProcess9"/>
    <dgm:cxn modelId="{954C236F-91D2-423E-98AA-816E86C5BBD6}" srcId="{FD430444-6D1D-436A-943B-946258BECA4A}" destId="{F1FE5076-4209-4AF5-B809-020494D41EB6}" srcOrd="3" destOrd="0" parTransId="{6611CD9E-C339-4F22-B8B9-B129A61FABC0}" sibTransId="{F4D9A95B-80C7-4056-A609-7214766C963D}"/>
    <dgm:cxn modelId="{CC7EE687-068D-40C0-AB2C-873368055406}" srcId="{FD430444-6D1D-436A-943B-946258BECA4A}" destId="{398875FD-2021-4294-9EBD-BB764B3FFE26}" srcOrd="4" destOrd="0" parTransId="{72B7DBD6-9539-492A-9233-6055182AB83D}" sibTransId="{E96EA7E9-2312-4E05-8596-EF7326634563}"/>
    <dgm:cxn modelId="{CB9ACB8B-2DE2-4EDB-AC2F-A5FCE70EBB8D}" srcId="{FD430444-6D1D-436A-943B-946258BECA4A}" destId="{8F1D844F-7D34-4C80-A63B-17B911ED9DE8}" srcOrd="0" destOrd="0" parTransId="{DFBC41C3-B113-4A45-A6B3-D0B2AAD2ACD2}" sibTransId="{8995425F-4FD3-4A70-AA25-427B1BBC4DE4}"/>
    <dgm:cxn modelId="{F9A5A4A8-C3A8-48EA-92BC-A4A96AC8CFDD}" type="presOf" srcId="{FEBF8AF6-F49E-4838-9AD8-21C90B066C7C}" destId="{63C4C50E-AE75-4CF1-A0D3-19D611DB825C}" srcOrd="0" destOrd="0" presId="urn:microsoft.com/office/officeart/2005/8/layout/hProcess9"/>
    <dgm:cxn modelId="{E96151BE-C488-4F09-B222-4505D66BFF6B}" srcId="{FD430444-6D1D-436A-943B-946258BECA4A}" destId="{85C254FE-9C2C-43C2-A097-047E1BF8D47E}" srcOrd="7" destOrd="0" parTransId="{919D5054-6BEE-4D54-8DA3-A4D75FE1D160}" sibTransId="{CF80AA6D-BCC5-4FD2-BFB6-922EACEC70BA}"/>
    <dgm:cxn modelId="{0038F8CA-352D-4010-9153-F70B67BE11C9}" type="presOf" srcId="{8F1D844F-7D34-4C80-A63B-17B911ED9DE8}" destId="{865C8DCF-286C-4DF7-B965-83BBFC3F4E48}" srcOrd="0" destOrd="0" presId="urn:microsoft.com/office/officeart/2005/8/layout/hProcess9"/>
    <dgm:cxn modelId="{9D1DFCD1-C8CB-43AC-A3CD-76F271D5A56A}" srcId="{FD430444-6D1D-436A-943B-946258BECA4A}" destId="{FEBF8AF6-F49E-4838-9AD8-21C90B066C7C}" srcOrd="1" destOrd="0" parTransId="{496AF02E-55F6-4AF8-8B10-FE9E94F9E8E1}" sibTransId="{13DBD5D3-A721-4C18-8010-7993B2E13B0F}"/>
    <dgm:cxn modelId="{7F1D78D9-6F1F-4667-A94E-B6239E5E017C}" srcId="{FD430444-6D1D-436A-943B-946258BECA4A}" destId="{706CB894-1697-429A-9C3E-AB3AE1C32917}" srcOrd="2" destOrd="0" parTransId="{1878A383-4CCA-4CB3-83A5-00AC5F1D23B8}" sibTransId="{AD663B3B-8C05-46F3-B05B-9C674638FC61}"/>
    <dgm:cxn modelId="{ABC059DB-B31F-49EA-A6D9-2039E638A33F}" type="presOf" srcId="{55B3162D-699D-4D9B-A234-1C820BFAD411}" destId="{CBCB2942-25FC-4EE4-8A32-200F0A2741B2}" srcOrd="0" destOrd="0" presId="urn:microsoft.com/office/officeart/2005/8/layout/hProcess9"/>
    <dgm:cxn modelId="{2A5C7FEC-F9E6-4EF3-8EDE-A21592C96898}" type="presOf" srcId="{B3C679D9-AF40-4A52-9E14-CB18F48658E3}" destId="{EED76352-E96C-4E1D-9116-C0E02A0033EC}" srcOrd="0" destOrd="0" presId="urn:microsoft.com/office/officeart/2005/8/layout/hProcess9"/>
    <dgm:cxn modelId="{4745E2F8-264B-4F0F-BDB5-007F09452380}" srcId="{FD430444-6D1D-436A-943B-946258BECA4A}" destId="{55B3162D-699D-4D9B-A234-1C820BFAD411}" srcOrd="6" destOrd="0" parTransId="{18D1D48D-42F1-4130-A733-139D911B9A57}" sibTransId="{C267B2CF-EFA3-445C-86F2-05330AF3806C}"/>
    <dgm:cxn modelId="{984DFAC2-DF8A-42B2-8AF5-72C13905B08C}" type="presParOf" srcId="{DD33EC2C-66E1-490F-BC63-2F32FC5A4C94}" destId="{C2BE032E-B74D-4BCB-B99F-EB7496F4992B}" srcOrd="0" destOrd="0" presId="urn:microsoft.com/office/officeart/2005/8/layout/hProcess9"/>
    <dgm:cxn modelId="{8F25FF1B-B5C3-4F20-90CF-DDF112A97BC2}" type="presParOf" srcId="{DD33EC2C-66E1-490F-BC63-2F32FC5A4C94}" destId="{3917A685-3366-4B6E-96A8-E39C0CA87CCC}" srcOrd="1" destOrd="0" presId="urn:microsoft.com/office/officeart/2005/8/layout/hProcess9"/>
    <dgm:cxn modelId="{4EE28C56-4E74-4364-9442-82FACB69F11D}" type="presParOf" srcId="{3917A685-3366-4B6E-96A8-E39C0CA87CCC}" destId="{865C8DCF-286C-4DF7-B965-83BBFC3F4E48}" srcOrd="0" destOrd="0" presId="urn:microsoft.com/office/officeart/2005/8/layout/hProcess9"/>
    <dgm:cxn modelId="{8A741466-7862-4784-9DD0-4965E1C16D2E}" type="presParOf" srcId="{3917A685-3366-4B6E-96A8-E39C0CA87CCC}" destId="{AADBC9A2-E8A3-4BDA-AC30-A3672E4C975B}" srcOrd="1" destOrd="0" presId="urn:microsoft.com/office/officeart/2005/8/layout/hProcess9"/>
    <dgm:cxn modelId="{AE577259-43ED-4BFA-B281-819876303EA6}" type="presParOf" srcId="{3917A685-3366-4B6E-96A8-E39C0CA87CCC}" destId="{63C4C50E-AE75-4CF1-A0D3-19D611DB825C}" srcOrd="2" destOrd="0" presId="urn:microsoft.com/office/officeart/2005/8/layout/hProcess9"/>
    <dgm:cxn modelId="{4974C80F-90D0-4CE5-95CD-7B3EEB39199D}" type="presParOf" srcId="{3917A685-3366-4B6E-96A8-E39C0CA87CCC}" destId="{0B8DB478-2748-469E-A22B-C65255190C62}" srcOrd="3" destOrd="0" presId="urn:microsoft.com/office/officeart/2005/8/layout/hProcess9"/>
    <dgm:cxn modelId="{4A83AC9A-C5F3-43A4-A7F7-21D556F6359D}" type="presParOf" srcId="{3917A685-3366-4B6E-96A8-E39C0CA87CCC}" destId="{6FA4286A-83A8-4C93-94C5-A2FE0B68A74D}" srcOrd="4" destOrd="0" presId="urn:microsoft.com/office/officeart/2005/8/layout/hProcess9"/>
    <dgm:cxn modelId="{C8007390-F6B0-40F5-81B1-CBE2CADAF273}" type="presParOf" srcId="{3917A685-3366-4B6E-96A8-E39C0CA87CCC}" destId="{BA70F12F-91D7-40F9-A733-D089EC8FB364}" srcOrd="5" destOrd="0" presId="urn:microsoft.com/office/officeart/2005/8/layout/hProcess9"/>
    <dgm:cxn modelId="{54E5995F-3C63-486C-846C-A6772382573C}" type="presParOf" srcId="{3917A685-3366-4B6E-96A8-E39C0CA87CCC}" destId="{F29A7EA1-D0A6-435A-AD7C-A04879137EC6}" srcOrd="6" destOrd="0" presId="urn:microsoft.com/office/officeart/2005/8/layout/hProcess9"/>
    <dgm:cxn modelId="{91E3B41E-8095-4236-A1EA-8C024770FF17}" type="presParOf" srcId="{3917A685-3366-4B6E-96A8-E39C0CA87CCC}" destId="{9D680D41-AE80-4B3F-8CC8-085518E45A25}" srcOrd="7" destOrd="0" presId="urn:microsoft.com/office/officeart/2005/8/layout/hProcess9"/>
    <dgm:cxn modelId="{048AE9E4-DD49-409E-9071-026B16D68971}" type="presParOf" srcId="{3917A685-3366-4B6E-96A8-E39C0CA87CCC}" destId="{5F0B18C0-F295-4380-872A-F3E0EA092A46}" srcOrd="8" destOrd="0" presId="urn:microsoft.com/office/officeart/2005/8/layout/hProcess9"/>
    <dgm:cxn modelId="{6BCD67FF-9407-4EA8-AC7A-82CFC1BAA9B0}" type="presParOf" srcId="{3917A685-3366-4B6E-96A8-E39C0CA87CCC}" destId="{A0914A5F-90DF-465B-A083-DB2090C4CEF7}" srcOrd="9" destOrd="0" presId="urn:microsoft.com/office/officeart/2005/8/layout/hProcess9"/>
    <dgm:cxn modelId="{07A98EF2-755B-487B-B20E-47667A9244D7}" type="presParOf" srcId="{3917A685-3366-4B6E-96A8-E39C0CA87CCC}" destId="{EED76352-E96C-4E1D-9116-C0E02A0033EC}" srcOrd="10" destOrd="0" presId="urn:microsoft.com/office/officeart/2005/8/layout/hProcess9"/>
    <dgm:cxn modelId="{5E6DF466-E488-4397-B57A-29AE4A70D547}" type="presParOf" srcId="{3917A685-3366-4B6E-96A8-E39C0CA87CCC}" destId="{24BC9256-F975-452A-9FC9-E026BD76CFA6}" srcOrd="11" destOrd="0" presId="urn:microsoft.com/office/officeart/2005/8/layout/hProcess9"/>
    <dgm:cxn modelId="{5D2B1A9B-C654-4C82-90B5-69E34FF9BCFC}" type="presParOf" srcId="{3917A685-3366-4B6E-96A8-E39C0CA87CCC}" destId="{CBCB2942-25FC-4EE4-8A32-200F0A2741B2}" srcOrd="12" destOrd="0" presId="urn:microsoft.com/office/officeart/2005/8/layout/hProcess9"/>
    <dgm:cxn modelId="{61B21039-93B1-4165-93DA-E82B504A82D6}" type="presParOf" srcId="{3917A685-3366-4B6E-96A8-E39C0CA87CCC}" destId="{CE3743F3-0C1D-44C0-8C36-B072B8196D8F}" srcOrd="13" destOrd="0" presId="urn:microsoft.com/office/officeart/2005/8/layout/hProcess9"/>
    <dgm:cxn modelId="{87F0BACE-DAAE-4337-AE14-9E1FA482E6B3}" type="presParOf" srcId="{3917A685-3366-4B6E-96A8-E39C0CA87CCC}" destId="{16047122-B6F2-4955-9746-935E8E7C0CAA}" srcOrd="14" destOrd="0" presId="urn:microsoft.com/office/officeart/2005/8/layout/hProcess9"/>
    <dgm:cxn modelId="{08EA66D3-88AF-42AC-8301-94506AFD1EF7}" type="presParOf" srcId="{3917A685-3366-4B6E-96A8-E39C0CA87CCC}" destId="{D99175D3-5B0D-409C-B29F-C36DC12EE9A4}" srcOrd="15" destOrd="0" presId="urn:microsoft.com/office/officeart/2005/8/layout/hProcess9"/>
    <dgm:cxn modelId="{C9CE99A7-8C20-40EF-9EA9-04B8543C7B71}" type="presParOf" srcId="{3917A685-3366-4B6E-96A8-E39C0CA87CCC}" destId="{49CC48BD-907D-482D-8281-F48EFBAD7982}" srcOrd="1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480AB8-9B3A-4E68-AFCD-E883496377E9}" type="doc">
      <dgm:prSet loTypeId="urn:microsoft.com/office/officeart/2005/8/layout/vList2" loCatId="list" qsTypeId="urn:microsoft.com/office/officeart/2005/8/quickstyle/3d7" qsCatId="3D" csTypeId="urn:microsoft.com/office/officeart/2005/8/colors/colorful2" csCatId="colorful" phldr="1"/>
      <dgm:spPr/>
      <dgm:t>
        <a:bodyPr/>
        <a:lstStyle/>
        <a:p>
          <a:pPr rtl="1"/>
          <a:endParaRPr lang="ar-SA"/>
        </a:p>
      </dgm:t>
    </dgm:pt>
    <dgm:pt modelId="{2393F83B-C750-4A99-B930-2BF7CC9B9D02}">
      <dgm:prSet/>
      <dgm:spPr/>
      <dgm:t>
        <a:bodyPr/>
        <a:lstStyle/>
        <a:p>
          <a:pPr rtl="1"/>
          <a:r>
            <a:rPr lang="ar-SA" b="1" dirty="0"/>
            <a:t>توفير قدر من المعرفة والوعي حول فهم الكوكب والكون.</a:t>
          </a:r>
          <a:endParaRPr lang="ar-SA" dirty="0"/>
        </a:p>
      </dgm:t>
    </dgm:pt>
    <dgm:pt modelId="{7CA88B6C-349C-4CCF-8E20-482CE461FCD1}" type="parTrans" cxnId="{A9B87FB2-B7B0-419A-B9A1-A81442970D6D}">
      <dgm:prSet/>
      <dgm:spPr/>
      <dgm:t>
        <a:bodyPr/>
        <a:lstStyle/>
        <a:p>
          <a:pPr rtl="1"/>
          <a:endParaRPr lang="ar-SA"/>
        </a:p>
      </dgm:t>
    </dgm:pt>
    <dgm:pt modelId="{2C998DC5-6FE9-498D-BADE-7F170556A82C}" type="sibTrans" cxnId="{A9B87FB2-B7B0-419A-B9A1-A81442970D6D}">
      <dgm:prSet/>
      <dgm:spPr/>
      <dgm:t>
        <a:bodyPr/>
        <a:lstStyle/>
        <a:p>
          <a:pPr rtl="1"/>
          <a:endParaRPr lang="ar-SA"/>
        </a:p>
      </dgm:t>
    </dgm:pt>
    <dgm:pt modelId="{29E55F94-7A73-42D6-A527-72B65F022DD0}">
      <dgm:prSet/>
      <dgm:spPr/>
      <dgm:t>
        <a:bodyPr/>
        <a:lstStyle/>
        <a:p>
          <a:pPr rtl="1"/>
          <a:r>
            <a:rPr lang="ar-SA" b="1"/>
            <a:t>اكتشاف المجرات والكواكب ومعرفتها.</a:t>
          </a:r>
          <a:endParaRPr lang="ar-SA"/>
        </a:p>
      </dgm:t>
    </dgm:pt>
    <dgm:pt modelId="{6C38BEFB-679D-4455-BAFE-C19C2C2DD088}" type="parTrans" cxnId="{C5463E5E-71B1-4554-B358-825113C60D2F}">
      <dgm:prSet/>
      <dgm:spPr/>
      <dgm:t>
        <a:bodyPr/>
        <a:lstStyle/>
        <a:p>
          <a:pPr rtl="1"/>
          <a:endParaRPr lang="ar-SA"/>
        </a:p>
      </dgm:t>
    </dgm:pt>
    <dgm:pt modelId="{5E85415F-5F1D-4785-95B1-4153648BD09B}" type="sibTrans" cxnId="{C5463E5E-71B1-4554-B358-825113C60D2F}">
      <dgm:prSet/>
      <dgm:spPr/>
      <dgm:t>
        <a:bodyPr/>
        <a:lstStyle/>
        <a:p>
          <a:pPr rtl="1"/>
          <a:endParaRPr lang="ar-SA"/>
        </a:p>
      </dgm:t>
    </dgm:pt>
    <dgm:pt modelId="{CBB6A593-8BB9-4030-9EA2-C9468AF3BF34}">
      <dgm:prSet/>
      <dgm:spPr/>
      <dgm:t>
        <a:bodyPr/>
        <a:lstStyle/>
        <a:p>
          <a:pPr rtl="1"/>
          <a:r>
            <a:rPr lang="ar-SA" b="1"/>
            <a:t>اكتساب فكرة عن بدايات الكون.</a:t>
          </a:r>
          <a:endParaRPr lang="ar-SA"/>
        </a:p>
      </dgm:t>
    </dgm:pt>
    <dgm:pt modelId="{60DF0EE2-B3F0-4095-833A-CCC1507E9048}" type="parTrans" cxnId="{94C52EB1-5F95-4C47-83DB-B11BAA8703C2}">
      <dgm:prSet/>
      <dgm:spPr/>
      <dgm:t>
        <a:bodyPr/>
        <a:lstStyle/>
        <a:p>
          <a:pPr rtl="1"/>
          <a:endParaRPr lang="ar-SA"/>
        </a:p>
      </dgm:t>
    </dgm:pt>
    <dgm:pt modelId="{6DDFB5D0-390A-41C3-AF7F-779FB8497FC0}" type="sibTrans" cxnId="{94C52EB1-5F95-4C47-83DB-B11BAA8703C2}">
      <dgm:prSet/>
      <dgm:spPr/>
      <dgm:t>
        <a:bodyPr/>
        <a:lstStyle/>
        <a:p>
          <a:pPr rtl="1"/>
          <a:endParaRPr lang="ar-SA"/>
        </a:p>
      </dgm:t>
    </dgm:pt>
    <dgm:pt modelId="{634C1210-A029-4C38-9326-BE0DB7F986FB}">
      <dgm:prSet/>
      <dgm:spPr/>
      <dgm:t>
        <a:bodyPr/>
        <a:lstStyle/>
        <a:p>
          <a:pPr rtl="1"/>
          <a:r>
            <a:rPr lang="ar-SA" b="1"/>
            <a:t>حماية الأرض من الكويكبات المسببة للكوارث.</a:t>
          </a:r>
          <a:endParaRPr lang="ar-SA"/>
        </a:p>
      </dgm:t>
    </dgm:pt>
    <dgm:pt modelId="{DC8B6D92-A6A9-4A46-8ACC-8115AC739C77}" type="parTrans" cxnId="{FA047622-0812-4ABE-AE5C-E8545D35CF29}">
      <dgm:prSet/>
      <dgm:spPr/>
      <dgm:t>
        <a:bodyPr/>
        <a:lstStyle/>
        <a:p>
          <a:pPr rtl="1"/>
          <a:endParaRPr lang="ar-SA"/>
        </a:p>
      </dgm:t>
    </dgm:pt>
    <dgm:pt modelId="{BA5BD09B-0D2C-4047-9AD7-6B7F79BEC9EF}" type="sibTrans" cxnId="{FA047622-0812-4ABE-AE5C-E8545D35CF29}">
      <dgm:prSet/>
      <dgm:spPr/>
      <dgm:t>
        <a:bodyPr/>
        <a:lstStyle/>
        <a:p>
          <a:pPr rtl="1"/>
          <a:endParaRPr lang="ar-SA"/>
        </a:p>
      </dgm:t>
    </dgm:pt>
    <dgm:pt modelId="{CDBB2F32-2C73-4016-91F8-373EC0D5F004}">
      <dgm:prSet/>
      <dgm:spPr/>
      <dgm:t>
        <a:bodyPr/>
        <a:lstStyle/>
        <a:p>
          <a:pPr rtl="1"/>
          <a:r>
            <a:rPr lang="ar-SA" b="1"/>
            <a:t>الاستفادة بالمواد الخام الموجودة في الفضاء.</a:t>
          </a:r>
          <a:endParaRPr lang="ar-SA"/>
        </a:p>
      </dgm:t>
    </dgm:pt>
    <dgm:pt modelId="{860A3A48-0293-4E98-AF98-7FEC88E21888}" type="parTrans" cxnId="{9A530FC2-25CC-4B0D-9AFF-0D79704C1F60}">
      <dgm:prSet/>
      <dgm:spPr/>
      <dgm:t>
        <a:bodyPr/>
        <a:lstStyle/>
        <a:p>
          <a:pPr rtl="1"/>
          <a:endParaRPr lang="ar-SA"/>
        </a:p>
      </dgm:t>
    </dgm:pt>
    <dgm:pt modelId="{3E13E038-FD37-4B89-91BE-7FB424CF3B4A}" type="sibTrans" cxnId="{9A530FC2-25CC-4B0D-9AFF-0D79704C1F60}">
      <dgm:prSet/>
      <dgm:spPr/>
      <dgm:t>
        <a:bodyPr/>
        <a:lstStyle/>
        <a:p>
          <a:pPr rtl="1"/>
          <a:endParaRPr lang="ar-SA"/>
        </a:p>
      </dgm:t>
    </dgm:pt>
    <dgm:pt modelId="{81F0088C-17AA-476B-BD41-65EA7802815E}" type="pres">
      <dgm:prSet presAssocID="{67480AB8-9B3A-4E68-AFCD-E883496377E9}" presName="linear" presStyleCnt="0">
        <dgm:presLayoutVars>
          <dgm:animLvl val="lvl"/>
          <dgm:resizeHandles val="exact"/>
        </dgm:presLayoutVars>
      </dgm:prSet>
      <dgm:spPr/>
    </dgm:pt>
    <dgm:pt modelId="{7F38B162-5D92-4021-8D19-9BF1B5714579}" type="pres">
      <dgm:prSet presAssocID="{2393F83B-C750-4A99-B930-2BF7CC9B9D02}" presName="parentText" presStyleLbl="node1" presStyleIdx="0" presStyleCnt="5">
        <dgm:presLayoutVars>
          <dgm:chMax val="0"/>
          <dgm:bulletEnabled val="1"/>
        </dgm:presLayoutVars>
      </dgm:prSet>
      <dgm:spPr/>
    </dgm:pt>
    <dgm:pt modelId="{B8035B5F-DEAF-49F5-B042-B0B0AC77A670}" type="pres">
      <dgm:prSet presAssocID="{2C998DC5-6FE9-498D-BADE-7F170556A82C}" presName="spacer" presStyleCnt="0"/>
      <dgm:spPr/>
    </dgm:pt>
    <dgm:pt modelId="{CC6B45CC-5000-409A-A7BE-5C2F3403B5C4}" type="pres">
      <dgm:prSet presAssocID="{29E55F94-7A73-42D6-A527-72B65F022DD0}" presName="parentText" presStyleLbl="node1" presStyleIdx="1" presStyleCnt="5">
        <dgm:presLayoutVars>
          <dgm:chMax val="0"/>
          <dgm:bulletEnabled val="1"/>
        </dgm:presLayoutVars>
      </dgm:prSet>
      <dgm:spPr/>
    </dgm:pt>
    <dgm:pt modelId="{E1D64047-6B58-400F-830A-E0D01F6B37F2}" type="pres">
      <dgm:prSet presAssocID="{5E85415F-5F1D-4785-95B1-4153648BD09B}" presName="spacer" presStyleCnt="0"/>
      <dgm:spPr/>
    </dgm:pt>
    <dgm:pt modelId="{7AB74FB7-E959-436E-9975-BC7D3B0527A8}" type="pres">
      <dgm:prSet presAssocID="{CBB6A593-8BB9-4030-9EA2-C9468AF3BF34}" presName="parentText" presStyleLbl="node1" presStyleIdx="2" presStyleCnt="5">
        <dgm:presLayoutVars>
          <dgm:chMax val="0"/>
          <dgm:bulletEnabled val="1"/>
        </dgm:presLayoutVars>
      </dgm:prSet>
      <dgm:spPr/>
    </dgm:pt>
    <dgm:pt modelId="{8F1C2452-7F9E-4FA2-8D2E-F77BF52366DD}" type="pres">
      <dgm:prSet presAssocID="{6DDFB5D0-390A-41C3-AF7F-779FB8497FC0}" presName="spacer" presStyleCnt="0"/>
      <dgm:spPr/>
    </dgm:pt>
    <dgm:pt modelId="{0F9197BA-C7A0-44F5-B2E6-84864A8C4136}" type="pres">
      <dgm:prSet presAssocID="{634C1210-A029-4C38-9326-BE0DB7F986FB}" presName="parentText" presStyleLbl="node1" presStyleIdx="3" presStyleCnt="5">
        <dgm:presLayoutVars>
          <dgm:chMax val="0"/>
          <dgm:bulletEnabled val="1"/>
        </dgm:presLayoutVars>
      </dgm:prSet>
      <dgm:spPr/>
    </dgm:pt>
    <dgm:pt modelId="{59F9F639-2F21-4A66-81C8-6FA3CE5F1524}" type="pres">
      <dgm:prSet presAssocID="{BA5BD09B-0D2C-4047-9AD7-6B7F79BEC9EF}" presName="spacer" presStyleCnt="0"/>
      <dgm:spPr/>
    </dgm:pt>
    <dgm:pt modelId="{ED007312-66A5-47B2-B726-C382583547AF}" type="pres">
      <dgm:prSet presAssocID="{CDBB2F32-2C73-4016-91F8-373EC0D5F004}" presName="parentText" presStyleLbl="node1" presStyleIdx="4" presStyleCnt="5">
        <dgm:presLayoutVars>
          <dgm:chMax val="0"/>
          <dgm:bulletEnabled val="1"/>
        </dgm:presLayoutVars>
      </dgm:prSet>
      <dgm:spPr/>
    </dgm:pt>
  </dgm:ptLst>
  <dgm:cxnLst>
    <dgm:cxn modelId="{03626A02-54F5-49E6-B286-7B3D55A3C8AE}" type="presOf" srcId="{634C1210-A029-4C38-9326-BE0DB7F986FB}" destId="{0F9197BA-C7A0-44F5-B2E6-84864A8C4136}" srcOrd="0" destOrd="0" presId="urn:microsoft.com/office/officeart/2005/8/layout/vList2"/>
    <dgm:cxn modelId="{3DD9A610-3A30-4F55-B2C5-C8DFD1E2C41B}" type="presOf" srcId="{CDBB2F32-2C73-4016-91F8-373EC0D5F004}" destId="{ED007312-66A5-47B2-B726-C382583547AF}" srcOrd="0" destOrd="0" presId="urn:microsoft.com/office/officeart/2005/8/layout/vList2"/>
    <dgm:cxn modelId="{FA047622-0812-4ABE-AE5C-E8545D35CF29}" srcId="{67480AB8-9B3A-4E68-AFCD-E883496377E9}" destId="{634C1210-A029-4C38-9326-BE0DB7F986FB}" srcOrd="3" destOrd="0" parTransId="{DC8B6D92-A6A9-4A46-8ACC-8115AC739C77}" sibTransId="{BA5BD09B-0D2C-4047-9AD7-6B7F79BEC9EF}"/>
    <dgm:cxn modelId="{97610432-F73D-4DF1-AE47-E9B3FED49184}" type="presOf" srcId="{CBB6A593-8BB9-4030-9EA2-C9468AF3BF34}" destId="{7AB74FB7-E959-436E-9975-BC7D3B0527A8}" srcOrd="0" destOrd="0" presId="urn:microsoft.com/office/officeart/2005/8/layout/vList2"/>
    <dgm:cxn modelId="{527E3534-5028-4768-9492-A4F5AA6EAAA5}" type="presOf" srcId="{67480AB8-9B3A-4E68-AFCD-E883496377E9}" destId="{81F0088C-17AA-476B-BD41-65EA7802815E}" srcOrd="0" destOrd="0" presId="urn:microsoft.com/office/officeart/2005/8/layout/vList2"/>
    <dgm:cxn modelId="{C5463E5E-71B1-4554-B358-825113C60D2F}" srcId="{67480AB8-9B3A-4E68-AFCD-E883496377E9}" destId="{29E55F94-7A73-42D6-A527-72B65F022DD0}" srcOrd="1" destOrd="0" parTransId="{6C38BEFB-679D-4455-BAFE-C19C2C2DD088}" sibTransId="{5E85415F-5F1D-4785-95B1-4153648BD09B}"/>
    <dgm:cxn modelId="{2AC6E64A-3B5F-45FC-81C8-7208AE30ECAB}" type="presOf" srcId="{29E55F94-7A73-42D6-A527-72B65F022DD0}" destId="{CC6B45CC-5000-409A-A7BE-5C2F3403B5C4}" srcOrd="0" destOrd="0" presId="urn:microsoft.com/office/officeart/2005/8/layout/vList2"/>
    <dgm:cxn modelId="{556BC293-CB06-4715-9A1C-73EED1B9BBDD}" type="presOf" srcId="{2393F83B-C750-4A99-B930-2BF7CC9B9D02}" destId="{7F38B162-5D92-4021-8D19-9BF1B5714579}" srcOrd="0" destOrd="0" presId="urn:microsoft.com/office/officeart/2005/8/layout/vList2"/>
    <dgm:cxn modelId="{94C52EB1-5F95-4C47-83DB-B11BAA8703C2}" srcId="{67480AB8-9B3A-4E68-AFCD-E883496377E9}" destId="{CBB6A593-8BB9-4030-9EA2-C9468AF3BF34}" srcOrd="2" destOrd="0" parTransId="{60DF0EE2-B3F0-4095-833A-CCC1507E9048}" sibTransId="{6DDFB5D0-390A-41C3-AF7F-779FB8497FC0}"/>
    <dgm:cxn modelId="{A9B87FB2-B7B0-419A-B9A1-A81442970D6D}" srcId="{67480AB8-9B3A-4E68-AFCD-E883496377E9}" destId="{2393F83B-C750-4A99-B930-2BF7CC9B9D02}" srcOrd="0" destOrd="0" parTransId="{7CA88B6C-349C-4CCF-8E20-482CE461FCD1}" sibTransId="{2C998DC5-6FE9-498D-BADE-7F170556A82C}"/>
    <dgm:cxn modelId="{9A530FC2-25CC-4B0D-9AFF-0D79704C1F60}" srcId="{67480AB8-9B3A-4E68-AFCD-E883496377E9}" destId="{CDBB2F32-2C73-4016-91F8-373EC0D5F004}" srcOrd="4" destOrd="0" parTransId="{860A3A48-0293-4E98-AF98-7FEC88E21888}" sibTransId="{3E13E038-FD37-4B89-91BE-7FB424CF3B4A}"/>
    <dgm:cxn modelId="{347640C0-6E61-4ED5-B28C-48970C55A535}" type="presParOf" srcId="{81F0088C-17AA-476B-BD41-65EA7802815E}" destId="{7F38B162-5D92-4021-8D19-9BF1B5714579}" srcOrd="0" destOrd="0" presId="urn:microsoft.com/office/officeart/2005/8/layout/vList2"/>
    <dgm:cxn modelId="{9210B3C0-EE15-4B46-A879-EC7232A5E3CD}" type="presParOf" srcId="{81F0088C-17AA-476B-BD41-65EA7802815E}" destId="{B8035B5F-DEAF-49F5-B042-B0B0AC77A670}" srcOrd="1" destOrd="0" presId="urn:microsoft.com/office/officeart/2005/8/layout/vList2"/>
    <dgm:cxn modelId="{CE36B2EF-7E6F-40CB-ADD6-5A32C571E187}" type="presParOf" srcId="{81F0088C-17AA-476B-BD41-65EA7802815E}" destId="{CC6B45CC-5000-409A-A7BE-5C2F3403B5C4}" srcOrd="2" destOrd="0" presId="urn:microsoft.com/office/officeart/2005/8/layout/vList2"/>
    <dgm:cxn modelId="{3742C4C5-80CD-42D7-BE34-B1C7B277F339}" type="presParOf" srcId="{81F0088C-17AA-476B-BD41-65EA7802815E}" destId="{E1D64047-6B58-400F-830A-E0D01F6B37F2}" srcOrd="3" destOrd="0" presId="urn:microsoft.com/office/officeart/2005/8/layout/vList2"/>
    <dgm:cxn modelId="{162ADBBC-C03C-4628-92A4-2E164278A03F}" type="presParOf" srcId="{81F0088C-17AA-476B-BD41-65EA7802815E}" destId="{7AB74FB7-E959-436E-9975-BC7D3B0527A8}" srcOrd="4" destOrd="0" presId="urn:microsoft.com/office/officeart/2005/8/layout/vList2"/>
    <dgm:cxn modelId="{D75598A4-2249-4056-B58C-9720C395E46E}" type="presParOf" srcId="{81F0088C-17AA-476B-BD41-65EA7802815E}" destId="{8F1C2452-7F9E-4FA2-8D2E-F77BF52366DD}" srcOrd="5" destOrd="0" presId="urn:microsoft.com/office/officeart/2005/8/layout/vList2"/>
    <dgm:cxn modelId="{3D8DED41-6064-4CC1-9E31-91EF9B658935}" type="presParOf" srcId="{81F0088C-17AA-476B-BD41-65EA7802815E}" destId="{0F9197BA-C7A0-44F5-B2E6-84864A8C4136}" srcOrd="6" destOrd="0" presId="urn:microsoft.com/office/officeart/2005/8/layout/vList2"/>
    <dgm:cxn modelId="{44AB1405-643D-4AB5-9E8C-53A2F5127A79}" type="presParOf" srcId="{81F0088C-17AA-476B-BD41-65EA7802815E}" destId="{59F9F639-2F21-4A66-81C8-6FA3CE5F1524}" srcOrd="7" destOrd="0" presId="urn:microsoft.com/office/officeart/2005/8/layout/vList2"/>
    <dgm:cxn modelId="{FEFB79AB-12C5-489D-BB60-14B807832769}" type="presParOf" srcId="{81F0088C-17AA-476B-BD41-65EA7802815E}" destId="{ED007312-66A5-47B2-B726-C382583547A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E032E-B74D-4BCB-B99F-EB7496F4992B}">
      <dsp:nvSpPr>
        <dsp:cNvPr id="0" name=""/>
        <dsp:cNvSpPr/>
      </dsp:nvSpPr>
      <dsp:spPr>
        <a:xfrm>
          <a:off x="991361" y="0"/>
          <a:ext cx="11235436" cy="4495800"/>
        </a:xfrm>
        <a:prstGeom prst="rightArrow">
          <a:avLst/>
        </a:prstGeom>
        <a:solidFill>
          <a:schemeClr val="accent2">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865C8DCF-286C-4DF7-B965-83BBFC3F4E48}">
      <dsp:nvSpPr>
        <dsp:cNvPr id="0" name=""/>
        <dsp:cNvSpPr/>
      </dsp:nvSpPr>
      <dsp:spPr>
        <a:xfrm>
          <a:off x="3711" y="1348740"/>
          <a:ext cx="1405397" cy="1798320"/>
        </a:xfrm>
        <a:prstGeom prst="round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ar-SA" sz="1900" kern="1200"/>
            <a:t>عام(1958) أول مركبة فضائية تدور حول الأرض.</a:t>
          </a:r>
          <a:endParaRPr lang="ar-SA" sz="1900" kern="1200" dirty="0"/>
        </a:p>
      </dsp:txBody>
      <dsp:txXfrm>
        <a:off x="72317" y="1417346"/>
        <a:ext cx="1268185" cy="1661108"/>
      </dsp:txXfrm>
    </dsp:sp>
    <dsp:sp modelId="{63C4C50E-AE75-4CF1-A0D3-19D611DB825C}">
      <dsp:nvSpPr>
        <dsp:cNvPr id="0" name=""/>
        <dsp:cNvSpPr/>
      </dsp:nvSpPr>
      <dsp:spPr>
        <a:xfrm>
          <a:off x="1479378" y="1348740"/>
          <a:ext cx="1405397" cy="1798320"/>
        </a:xfrm>
        <a:prstGeom prst="roundRect">
          <a:avLst/>
        </a:prstGeom>
        <a:solidFill>
          <a:schemeClr val="accent2">
            <a:hueOff val="-181920"/>
            <a:satOff val="-10491"/>
            <a:lumOff val="107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ar-SA" sz="1900" kern="1200"/>
            <a:t>عام(1962) مركبة فضائية تقترب من كوكب الزهرة.</a:t>
          </a:r>
          <a:endParaRPr lang="ar-SA" sz="1900" kern="1200" dirty="0"/>
        </a:p>
      </dsp:txBody>
      <dsp:txXfrm>
        <a:off x="1547984" y="1417346"/>
        <a:ext cx="1268185" cy="1661108"/>
      </dsp:txXfrm>
    </dsp:sp>
    <dsp:sp modelId="{6FA4286A-83A8-4C93-94C5-A2FE0B68A74D}">
      <dsp:nvSpPr>
        <dsp:cNvPr id="0" name=""/>
        <dsp:cNvSpPr/>
      </dsp:nvSpPr>
      <dsp:spPr>
        <a:xfrm>
          <a:off x="2955046" y="1348740"/>
          <a:ext cx="1405397" cy="1798320"/>
        </a:xfrm>
        <a:prstGeom prst="roundRect">
          <a:avLst/>
        </a:prstGeom>
        <a:solidFill>
          <a:schemeClr val="accent2">
            <a:hueOff val="-363841"/>
            <a:satOff val="-20982"/>
            <a:lumOff val="215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ar-SA" sz="1900" kern="1200"/>
            <a:t>عام(1964) مركبة فضائية تصل الى كوكب المريخ.</a:t>
          </a:r>
          <a:endParaRPr lang="ar-SA" sz="1900" kern="1200" dirty="0"/>
        </a:p>
      </dsp:txBody>
      <dsp:txXfrm>
        <a:off x="3023652" y="1417346"/>
        <a:ext cx="1268185" cy="1661108"/>
      </dsp:txXfrm>
    </dsp:sp>
    <dsp:sp modelId="{F29A7EA1-D0A6-435A-AD7C-A04879137EC6}">
      <dsp:nvSpPr>
        <dsp:cNvPr id="0" name=""/>
        <dsp:cNvSpPr/>
      </dsp:nvSpPr>
      <dsp:spPr>
        <a:xfrm>
          <a:off x="4430713" y="1348740"/>
          <a:ext cx="1405397" cy="1798320"/>
        </a:xfrm>
        <a:prstGeom prst="roundRect">
          <a:avLst/>
        </a:prstGeom>
        <a:solidFill>
          <a:schemeClr val="accent2">
            <a:hueOff val="-545761"/>
            <a:satOff val="-31473"/>
            <a:lumOff val="3235"/>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ar-SA" sz="1900" kern="1200"/>
            <a:t>عام(1969) هبطت مركبة الفضاء الأميركية أبولو على سطح القمر.</a:t>
          </a:r>
          <a:endParaRPr lang="ar-SA" sz="1900" kern="1200" dirty="0"/>
        </a:p>
      </dsp:txBody>
      <dsp:txXfrm>
        <a:off x="4499319" y="1417346"/>
        <a:ext cx="1268185" cy="1661108"/>
      </dsp:txXfrm>
    </dsp:sp>
    <dsp:sp modelId="{5F0B18C0-F295-4380-872A-F3E0EA092A46}">
      <dsp:nvSpPr>
        <dsp:cNvPr id="0" name=""/>
        <dsp:cNvSpPr/>
      </dsp:nvSpPr>
      <dsp:spPr>
        <a:xfrm>
          <a:off x="5906381" y="1348740"/>
          <a:ext cx="1405397" cy="1798320"/>
        </a:xfrm>
        <a:prstGeom prst="roundRect">
          <a:avLst/>
        </a:prstGeom>
        <a:solidFill>
          <a:schemeClr val="accent2">
            <a:hueOff val="-727682"/>
            <a:satOff val="-41964"/>
            <a:lumOff val="431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ar-SA" sz="1900" kern="1200"/>
            <a:t>عام(1976) هبطت اول مركبة فضائية على كوكب المريخ.</a:t>
          </a:r>
          <a:endParaRPr lang="ar-SA" sz="1900" kern="1200" dirty="0"/>
        </a:p>
      </dsp:txBody>
      <dsp:txXfrm>
        <a:off x="5974987" y="1417346"/>
        <a:ext cx="1268185" cy="1661108"/>
      </dsp:txXfrm>
    </dsp:sp>
    <dsp:sp modelId="{EED76352-E96C-4E1D-9116-C0E02A0033EC}">
      <dsp:nvSpPr>
        <dsp:cNvPr id="0" name=""/>
        <dsp:cNvSpPr/>
      </dsp:nvSpPr>
      <dsp:spPr>
        <a:xfrm>
          <a:off x="7382048" y="1348740"/>
          <a:ext cx="1405397" cy="1798320"/>
        </a:xfrm>
        <a:prstGeom prst="roundRect">
          <a:avLst/>
        </a:prstGeom>
        <a:solidFill>
          <a:schemeClr val="accent2">
            <a:hueOff val="-909602"/>
            <a:satOff val="-52455"/>
            <a:lumOff val="5392"/>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ar-SA" sz="1900" kern="1200"/>
            <a:t>عام(1977) رحلة إنتربرايس اول رحلة من خلال الطيران الذاتي.</a:t>
          </a:r>
          <a:endParaRPr lang="ar-SA" sz="1900" kern="1200" dirty="0"/>
        </a:p>
      </dsp:txBody>
      <dsp:txXfrm>
        <a:off x="7450654" y="1417346"/>
        <a:ext cx="1268185" cy="1661108"/>
      </dsp:txXfrm>
    </dsp:sp>
    <dsp:sp modelId="{CBCB2942-25FC-4EE4-8A32-200F0A2741B2}">
      <dsp:nvSpPr>
        <dsp:cNvPr id="0" name=""/>
        <dsp:cNvSpPr/>
      </dsp:nvSpPr>
      <dsp:spPr>
        <a:xfrm>
          <a:off x="8857716" y="1348740"/>
          <a:ext cx="1405397" cy="1798320"/>
        </a:xfrm>
        <a:prstGeom prst="roundRect">
          <a:avLst/>
        </a:prstGeom>
        <a:solidFill>
          <a:schemeClr val="accent2">
            <a:hueOff val="-1091522"/>
            <a:satOff val="-62946"/>
            <a:lumOff val="647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ar-SA" sz="1900" kern="1200"/>
            <a:t>عام(1981) كولومبيا أول مكوك يدور حول المدار.</a:t>
          </a:r>
          <a:endParaRPr lang="ar-SA" sz="1900" kern="1200" dirty="0"/>
        </a:p>
      </dsp:txBody>
      <dsp:txXfrm>
        <a:off x="8926322" y="1417346"/>
        <a:ext cx="1268185" cy="1661108"/>
      </dsp:txXfrm>
    </dsp:sp>
    <dsp:sp modelId="{16047122-B6F2-4955-9746-935E8E7C0CAA}">
      <dsp:nvSpPr>
        <dsp:cNvPr id="0" name=""/>
        <dsp:cNvSpPr/>
      </dsp:nvSpPr>
      <dsp:spPr>
        <a:xfrm>
          <a:off x="10333383" y="1348740"/>
          <a:ext cx="1405397" cy="1798320"/>
        </a:xfrm>
        <a:prstGeom prst="roundRect">
          <a:avLst/>
        </a:prstGeom>
        <a:solidFill>
          <a:schemeClr val="accent2">
            <a:hueOff val="-1273443"/>
            <a:satOff val="-73437"/>
            <a:lumOff val="7549"/>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ar-SA" sz="1900" kern="1200"/>
            <a:t>عام(1983) سالي رايد او سيدة أمركية تذهب الى الفضاء.</a:t>
          </a:r>
          <a:endParaRPr lang="ar-SA" sz="1900" kern="1200" dirty="0"/>
        </a:p>
      </dsp:txBody>
      <dsp:txXfrm>
        <a:off x="10401989" y="1417346"/>
        <a:ext cx="1268185" cy="1661108"/>
      </dsp:txXfrm>
    </dsp:sp>
    <dsp:sp modelId="{49CC48BD-907D-482D-8281-F48EFBAD7982}">
      <dsp:nvSpPr>
        <dsp:cNvPr id="0" name=""/>
        <dsp:cNvSpPr/>
      </dsp:nvSpPr>
      <dsp:spPr>
        <a:xfrm>
          <a:off x="11809051" y="1348740"/>
          <a:ext cx="1405397" cy="1798320"/>
        </a:xfrm>
        <a:prstGeom prst="roundRect">
          <a:avLst/>
        </a:prstGeom>
        <a:solidFill>
          <a:schemeClr val="accent2">
            <a:hueOff val="-1455363"/>
            <a:satOff val="-83928"/>
            <a:lumOff val="862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ar-SA" sz="1900" kern="1200"/>
            <a:t>عام(1984) أول بعثة على مكوك ديسكفري</a:t>
          </a:r>
          <a:endParaRPr lang="ar-SA" sz="1900" kern="1200" dirty="0"/>
        </a:p>
      </dsp:txBody>
      <dsp:txXfrm>
        <a:off x="11877657" y="1417346"/>
        <a:ext cx="1268185" cy="16611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8B162-5D92-4021-8D19-9BF1B5714579}">
      <dsp:nvSpPr>
        <dsp:cNvPr id="0" name=""/>
        <dsp:cNvSpPr/>
      </dsp:nvSpPr>
      <dsp:spPr>
        <a:xfrm>
          <a:off x="0" y="2510"/>
          <a:ext cx="6040119" cy="1003860"/>
        </a:xfrm>
        <a:prstGeom prst="round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r" defTabSz="1155700" rtl="1">
            <a:lnSpc>
              <a:spcPct val="90000"/>
            </a:lnSpc>
            <a:spcBef>
              <a:spcPct val="0"/>
            </a:spcBef>
            <a:spcAft>
              <a:spcPct val="35000"/>
            </a:spcAft>
            <a:buNone/>
          </a:pPr>
          <a:r>
            <a:rPr lang="ar-SA" sz="2600" b="1" kern="1200" dirty="0"/>
            <a:t>توفير قدر من المعرفة والوعي حول فهم الكوكب والكون.</a:t>
          </a:r>
          <a:endParaRPr lang="ar-SA" sz="2600" kern="1200" dirty="0"/>
        </a:p>
      </dsp:txBody>
      <dsp:txXfrm>
        <a:off x="49004" y="51514"/>
        <a:ext cx="5942111" cy="905852"/>
      </dsp:txXfrm>
    </dsp:sp>
    <dsp:sp modelId="{CC6B45CC-5000-409A-A7BE-5C2F3403B5C4}">
      <dsp:nvSpPr>
        <dsp:cNvPr id="0" name=""/>
        <dsp:cNvSpPr/>
      </dsp:nvSpPr>
      <dsp:spPr>
        <a:xfrm>
          <a:off x="0" y="1081250"/>
          <a:ext cx="6040119" cy="1003860"/>
        </a:xfrm>
        <a:prstGeom prst="roundRect">
          <a:avLst/>
        </a:prstGeom>
        <a:solidFill>
          <a:schemeClr val="accent2">
            <a:hueOff val="-363841"/>
            <a:satOff val="-20982"/>
            <a:lumOff val="215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r" defTabSz="1155700" rtl="1">
            <a:lnSpc>
              <a:spcPct val="90000"/>
            </a:lnSpc>
            <a:spcBef>
              <a:spcPct val="0"/>
            </a:spcBef>
            <a:spcAft>
              <a:spcPct val="35000"/>
            </a:spcAft>
            <a:buNone/>
          </a:pPr>
          <a:r>
            <a:rPr lang="ar-SA" sz="2600" b="1" kern="1200"/>
            <a:t>اكتشاف المجرات والكواكب ومعرفتها.</a:t>
          </a:r>
          <a:endParaRPr lang="ar-SA" sz="2600" kern="1200"/>
        </a:p>
      </dsp:txBody>
      <dsp:txXfrm>
        <a:off x="49004" y="1130254"/>
        <a:ext cx="5942111" cy="905852"/>
      </dsp:txXfrm>
    </dsp:sp>
    <dsp:sp modelId="{7AB74FB7-E959-436E-9975-BC7D3B0527A8}">
      <dsp:nvSpPr>
        <dsp:cNvPr id="0" name=""/>
        <dsp:cNvSpPr/>
      </dsp:nvSpPr>
      <dsp:spPr>
        <a:xfrm>
          <a:off x="0" y="2159990"/>
          <a:ext cx="6040119" cy="1003860"/>
        </a:xfrm>
        <a:prstGeom prst="roundRect">
          <a:avLst/>
        </a:prstGeom>
        <a:solidFill>
          <a:schemeClr val="accent2">
            <a:hueOff val="-727682"/>
            <a:satOff val="-41964"/>
            <a:lumOff val="431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r" defTabSz="1155700" rtl="1">
            <a:lnSpc>
              <a:spcPct val="90000"/>
            </a:lnSpc>
            <a:spcBef>
              <a:spcPct val="0"/>
            </a:spcBef>
            <a:spcAft>
              <a:spcPct val="35000"/>
            </a:spcAft>
            <a:buNone/>
          </a:pPr>
          <a:r>
            <a:rPr lang="ar-SA" sz="2600" b="1" kern="1200"/>
            <a:t>اكتساب فكرة عن بدايات الكون.</a:t>
          </a:r>
          <a:endParaRPr lang="ar-SA" sz="2600" kern="1200"/>
        </a:p>
      </dsp:txBody>
      <dsp:txXfrm>
        <a:off x="49004" y="2208994"/>
        <a:ext cx="5942111" cy="905852"/>
      </dsp:txXfrm>
    </dsp:sp>
    <dsp:sp modelId="{0F9197BA-C7A0-44F5-B2E6-84864A8C4136}">
      <dsp:nvSpPr>
        <dsp:cNvPr id="0" name=""/>
        <dsp:cNvSpPr/>
      </dsp:nvSpPr>
      <dsp:spPr>
        <a:xfrm>
          <a:off x="0" y="3238730"/>
          <a:ext cx="6040119" cy="1003860"/>
        </a:xfrm>
        <a:prstGeom prst="roundRect">
          <a:avLst/>
        </a:prstGeom>
        <a:solidFill>
          <a:schemeClr val="accent2">
            <a:hueOff val="-1091522"/>
            <a:satOff val="-62946"/>
            <a:lumOff val="647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r" defTabSz="1155700" rtl="1">
            <a:lnSpc>
              <a:spcPct val="90000"/>
            </a:lnSpc>
            <a:spcBef>
              <a:spcPct val="0"/>
            </a:spcBef>
            <a:spcAft>
              <a:spcPct val="35000"/>
            </a:spcAft>
            <a:buNone/>
          </a:pPr>
          <a:r>
            <a:rPr lang="ar-SA" sz="2600" b="1" kern="1200"/>
            <a:t>حماية الأرض من الكويكبات المسببة للكوارث.</a:t>
          </a:r>
          <a:endParaRPr lang="ar-SA" sz="2600" kern="1200"/>
        </a:p>
      </dsp:txBody>
      <dsp:txXfrm>
        <a:off x="49004" y="3287734"/>
        <a:ext cx="5942111" cy="905852"/>
      </dsp:txXfrm>
    </dsp:sp>
    <dsp:sp modelId="{ED007312-66A5-47B2-B726-C382583547AF}">
      <dsp:nvSpPr>
        <dsp:cNvPr id="0" name=""/>
        <dsp:cNvSpPr/>
      </dsp:nvSpPr>
      <dsp:spPr>
        <a:xfrm>
          <a:off x="0" y="4317470"/>
          <a:ext cx="6040119" cy="1003860"/>
        </a:xfrm>
        <a:prstGeom prst="roundRect">
          <a:avLst/>
        </a:prstGeom>
        <a:solidFill>
          <a:schemeClr val="accent2">
            <a:hueOff val="-1455363"/>
            <a:satOff val="-83928"/>
            <a:lumOff val="862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r" defTabSz="1155700" rtl="1">
            <a:lnSpc>
              <a:spcPct val="90000"/>
            </a:lnSpc>
            <a:spcBef>
              <a:spcPct val="0"/>
            </a:spcBef>
            <a:spcAft>
              <a:spcPct val="35000"/>
            </a:spcAft>
            <a:buNone/>
          </a:pPr>
          <a:r>
            <a:rPr lang="ar-SA" sz="2600" b="1" kern="1200"/>
            <a:t>الاستفادة بالمواد الخام الموجودة في الفضاء.</a:t>
          </a:r>
          <a:endParaRPr lang="ar-SA" sz="2600" kern="1200"/>
        </a:p>
      </dsp:txBody>
      <dsp:txXfrm>
        <a:off x="49004" y="4366474"/>
        <a:ext cx="5942111" cy="90585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911ACA5-8D36-76E6-CEEF-ACFF043B989B}"/>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73AA8D11-46B0-5674-ADDF-E815B98DF3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6AE0C258-7519-CE99-1B5D-E31A611A27C9}"/>
              </a:ext>
            </a:extLst>
          </p:cNvPr>
          <p:cNvSpPr>
            <a:spLocks noGrp="1"/>
          </p:cNvSpPr>
          <p:nvPr>
            <p:ph type="dt" sz="half" idx="10"/>
          </p:nvPr>
        </p:nvSpPr>
        <p:spPr/>
        <p:txBody>
          <a:bodyPr/>
          <a:lstStyle/>
          <a:p>
            <a:fld id="{70D5135D-72C0-4409-BE12-5E68E0C97AA1}" type="datetimeFigureOut">
              <a:rPr lang="ar-SA" smtClean="0"/>
              <a:t>08/03/44</a:t>
            </a:fld>
            <a:endParaRPr lang="ar-SA"/>
          </a:p>
        </p:txBody>
      </p:sp>
      <p:sp>
        <p:nvSpPr>
          <p:cNvPr id="5" name="عنصر نائب للتذييل 4">
            <a:extLst>
              <a:ext uri="{FF2B5EF4-FFF2-40B4-BE49-F238E27FC236}">
                <a16:creationId xmlns:a16="http://schemas.microsoft.com/office/drawing/2014/main" id="{1FD7BFAB-4404-B925-B267-FC97A8A6CE5E}"/>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B80ACC3B-C8A9-0910-74E7-F89EE4098F36}"/>
              </a:ext>
            </a:extLst>
          </p:cNvPr>
          <p:cNvSpPr>
            <a:spLocks noGrp="1"/>
          </p:cNvSpPr>
          <p:nvPr>
            <p:ph type="sldNum" sz="quarter" idx="12"/>
          </p:nvPr>
        </p:nvSpPr>
        <p:spPr/>
        <p:txBody>
          <a:bodyPr/>
          <a:lstStyle/>
          <a:p>
            <a:fld id="{36599D94-688D-4EEC-9BA9-5305A35BA615}" type="slidenum">
              <a:rPr lang="ar-SA" smtClean="0"/>
              <a:t>‹#›</a:t>
            </a:fld>
            <a:endParaRPr lang="ar-SA"/>
          </a:p>
        </p:txBody>
      </p:sp>
    </p:spTree>
    <p:extLst>
      <p:ext uri="{BB962C8B-B14F-4D97-AF65-F5344CB8AC3E}">
        <p14:creationId xmlns:p14="http://schemas.microsoft.com/office/powerpoint/2010/main" val="3872130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5F63B90-BE3F-1ED2-28BD-A41AB3A9FB2A}"/>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61FD5877-076A-05E2-3C30-17425570FF74}"/>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BFA0C4B1-50BE-E566-55EE-54207B9927F1}"/>
              </a:ext>
            </a:extLst>
          </p:cNvPr>
          <p:cNvSpPr>
            <a:spLocks noGrp="1"/>
          </p:cNvSpPr>
          <p:nvPr>
            <p:ph type="dt" sz="half" idx="10"/>
          </p:nvPr>
        </p:nvSpPr>
        <p:spPr/>
        <p:txBody>
          <a:bodyPr/>
          <a:lstStyle/>
          <a:p>
            <a:fld id="{70D5135D-72C0-4409-BE12-5E68E0C97AA1}" type="datetimeFigureOut">
              <a:rPr lang="ar-SA" smtClean="0"/>
              <a:t>08/03/44</a:t>
            </a:fld>
            <a:endParaRPr lang="ar-SA"/>
          </a:p>
        </p:txBody>
      </p:sp>
      <p:sp>
        <p:nvSpPr>
          <p:cNvPr id="5" name="عنصر نائب للتذييل 4">
            <a:extLst>
              <a:ext uri="{FF2B5EF4-FFF2-40B4-BE49-F238E27FC236}">
                <a16:creationId xmlns:a16="http://schemas.microsoft.com/office/drawing/2014/main" id="{B966A204-08FE-0AD4-3FF0-64BF38024079}"/>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D8B9DFEC-E7FE-3506-C41A-F9797ECB4595}"/>
              </a:ext>
            </a:extLst>
          </p:cNvPr>
          <p:cNvSpPr>
            <a:spLocks noGrp="1"/>
          </p:cNvSpPr>
          <p:nvPr>
            <p:ph type="sldNum" sz="quarter" idx="12"/>
          </p:nvPr>
        </p:nvSpPr>
        <p:spPr/>
        <p:txBody>
          <a:bodyPr/>
          <a:lstStyle/>
          <a:p>
            <a:fld id="{36599D94-688D-4EEC-9BA9-5305A35BA615}" type="slidenum">
              <a:rPr lang="ar-SA" smtClean="0"/>
              <a:t>‹#›</a:t>
            </a:fld>
            <a:endParaRPr lang="ar-SA"/>
          </a:p>
        </p:txBody>
      </p:sp>
    </p:spTree>
    <p:extLst>
      <p:ext uri="{BB962C8B-B14F-4D97-AF65-F5344CB8AC3E}">
        <p14:creationId xmlns:p14="http://schemas.microsoft.com/office/powerpoint/2010/main" val="898730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36CEB6FF-5DDA-A26B-44F3-B32EB1593A1E}"/>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0FF1D4B1-B7BA-ED6D-2C69-579475CEF498}"/>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71F02A3C-6ECC-8038-CDEF-A914583581E2}"/>
              </a:ext>
            </a:extLst>
          </p:cNvPr>
          <p:cNvSpPr>
            <a:spLocks noGrp="1"/>
          </p:cNvSpPr>
          <p:nvPr>
            <p:ph type="dt" sz="half" idx="10"/>
          </p:nvPr>
        </p:nvSpPr>
        <p:spPr/>
        <p:txBody>
          <a:bodyPr/>
          <a:lstStyle/>
          <a:p>
            <a:fld id="{70D5135D-72C0-4409-BE12-5E68E0C97AA1}" type="datetimeFigureOut">
              <a:rPr lang="ar-SA" smtClean="0"/>
              <a:t>08/03/44</a:t>
            </a:fld>
            <a:endParaRPr lang="ar-SA"/>
          </a:p>
        </p:txBody>
      </p:sp>
      <p:sp>
        <p:nvSpPr>
          <p:cNvPr id="5" name="عنصر نائب للتذييل 4">
            <a:extLst>
              <a:ext uri="{FF2B5EF4-FFF2-40B4-BE49-F238E27FC236}">
                <a16:creationId xmlns:a16="http://schemas.microsoft.com/office/drawing/2014/main" id="{E7852061-30C8-057D-26EE-575906B9398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0F9C0E1B-CAF0-EF94-8894-BBA5AE7E1BCA}"/>
              </a:ext>
            </a:extLst>
          </p:cNvPr>
          <p:cNvSpPr>
            <a:spLocks noGrp="1"/>
          </p:cNvSpPr>
          <p:nvPr>
            <p:ph type="sldNum" sz="quarter" idx="12"/>
          </p:nvPr>
        </p:nvSpPr>
        <p:spPr/>
        <p:txBody>
          <a:bodyPr/>
          <a:lstStyle/>
          <a:p>
            <a:fld id="{36599D94-688D-4EEC-9BA9-5305A35BA615}" type="slidenum">
              <a:rPr lang="ar-SA" smtClean="0"/>
              <a:t>‹#›</a:t>
            </a:fld>
            <a:endParaRPr lang="ar-SA"/>
          </a:p>
        </p:txBody>
      </p:sp>
    </p:spTree>
    <p:extLst>
      <p:ext uri="{BB962C8B-B14F-4D97-AF65-F5344CB8AC3E}">
        <p14:creationId xmlns:p14="http://schemas.microsoft.com/office/powerpoint/2010/main" val="3315779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044EA23-7656-EE61-461C-EF132895D6C9}"/>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7237E920-F2FF-F7D1-D5A6-6204C0D1F6AB}"/>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BE22B2A2-DA97-4B50-C9DD-E9626477C579}"/>
              </a:ext>
            </a:extLst>
          </p:cNvPr>
          <p:cNvSpPr>
            <a:spLocks noGrp="1"/>
          </p:cNvSpPr>
          <p:nvPr>
            <p:ph type="dt" sz="half" idx="10"/>
          </p:nvPr>
        </p:nvSpPr>
        <p:spPr/>
        <p:txBody>
          <a:bodyPr/>
          <a:lstStyle/>
          <a:p>
            <a:fld id="{70D5135D-72C0-4409-BE12-5E68E0C97AA1}" type="datetimeFigureOut">
              <a:rPr lang="ar-SA" smtClean="0"/>
              <a:t>08/03/44</a:t>
            </a:fld>
            <a:endParaRPr lang="ar-SA"/>
          </a:p>
        </p:txBody>
      </p:sp>
      <p:sp>
        <p:nvSpPr>
          <p:cNvPr id="5" name="عنصر نائب للتذييل 4">
            <a:extLst>
              <a:ext uri="{FF2B5EF4-FFF2-40B4-BE49-F238E27FC236}">
                <a16:creationId xmlns:a16="http://schemas.microsoft.com/office/drawing/2014/main" id="{00D1DEFE-052C-12A9-0C38-93C2EE06FBCD}"/>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667D4B5F-9E0C-2543-FCB0-DB38CB275395}"/>
              </a:ext>
            </a:extLst>
          </p:cNvPr>
          <p:cNvSpPr>
            <a:spLocks noGrp="1"/>
          </p:cNvSpPr>
          <p:nvPr>
            <p:ph type="sldNum" sz="quarter" idx="12"/>
          </p:nvPr>
        </p:nvSpPr>
        <p:spPr/>
        <p:txBody>
          <a:bodyPr/>
          <a:lstStyle/>
          <a:p>
            <a:fld id="{36599D94-688D-4EEC-9BA9-5305A35BA615}" type="slidenum">
              <a:rPr lang="ar-SA" smtClean="0"/>
              <a:t>‹#›</a:t>
            </a:fld>
            <a:endParaRPr lang="ar-SA"/>
          </a:p>
        </p:txBody>
      </p:sp>
    </p:spTree>
    <p:extLst>
      <p:ext uri="{BB962C8B-B14F-4D97-AF65-F5344CB8AC3E}">
        <p14:creationId xmlns:p14="http://schemas.microsoft.com/office/powerpoint/2010/main" val="2456661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D850208-C75C-1D28-19A9-D5218C37B2EF}"/>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D3A310F3-7699-417E-7275-F086006066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88F9A668-4760-8D15-8005-99DB97772518}"/>
              </a:ext>
            </a:extLst>
          </p:cNvPr>
          <p:cNvSpPr>
            <a:spLocks noGrp="1"/>
          </p:cNvSpPr>
          <p:nvPr>
            <p:ph type="dt" sz="half" idx="10"/>
          </p:nvPr>
        </p:nvSpPr>
        <p:spPr/>
        <p:txBody>
          <a:bodyPr/>
          <a:lstStyle/>
          <a:p>
            <a:fld id="{70D5135D-72C0-4409-BE12-5E68E0C97AA1}" type="datetimeFigureOut">
              <a:rPr lang="ar-SA" smtClean="0"/>
              <a:t>08/03/44</a:t>
            </a:fld>
            <a:endParaRPr lang="ar-SA"/>
          </a:p>
        </p:txBody>
      </p:sp>
      <p:sp>
        <p:nvSpPr>
          <p:cNvPr id="5" name="عنصر نائب للتذييل 4">
            <a:extLst>
              <a:ext uri="{FF2B5EF4-FFF2-40B4-BE49-F238E27FC236}">
                <a16:creationId xmlns:a16="http://schemas.microsoft.com/office/drawing/2014/main" id="{EA29BCCF-1B61-F134-AE68-9C6940F542B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BD990BB2-946B-2096-85CE-539429E24640}"/>
              </a:ext>
            </a:extLst>
          </p:cNvPr>
          <p:cNvSpPr>
            <a:spLocks noGrp="1"/>
          </p:cNvSpPr>
          <p:nvPr>
            <p:ph type="sldNum" sz="quarter" idx="12"/>
          </p:nvPr>
        </p:nvSpPr>
        <p:spPr/>
        <p:txBody>
          <a:bodyPr/>
          <a:lstStyle/>
          <a:p>
            <a:fld id="{36599D94-688D-4EEC-9BA9-5305A35BA615}" type="slidenum">
              <a:rPr lang="ar-SA" smtClean="0"/>
              <a:t>‹#›</a:t>
            </a:fld>
            <a:endParaRPr lang="ar-SA"/>
          </a:p>
        </p:txBody>
      </p:sp>
    </p:spTree>
    <p:extLst>
      <p:ext uri="{BB962C8B-B14F-4D97-AF65-F5344CB8AC3E}">
        <p14:creationId xmlns:p14="http://schemas.microsoft.com/office/powerpoint/2010/main" val="40191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046F2E7-5E58-8252-ABEE-FE6687D1B9EE}"/>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ACC485F7-90EB-65E5-BB5F-43EA9892FFDA}"/>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617961F1-63C9-3D8E-2C23-4BFD96DAB605}"/>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462C1602-E872-78C5-5538-C9E516D9CDA4}"/>
              </a:ext>
            </a:extLst>
          </p:cNvPr>
          <p:cNvSpPr>
            <a:spLocks noGrp="1"/>
          </p:cNvSpPr>
          <p:nvPr>
            <p:ph type="dt" sz="half" idx="10"/>
          </p:nvPr>
        </p:nvSpPr>
        <p:spPr/>
        <p:txBody>
          <a:bodyPr/>
          <a:lstStyle/>
          <a:p>
            <a:fld id="{70D5135D-72C0-4409-BE12-5E68E0C97AA1}" type="datetimeFigureOut">
              <a:rPr lang="ar-SA" smtClean="0"/>
              <a:t>08/03/44</a:t>
            </a:fld>
            <a:endParaRPr lang="ar-SA"/>
          </a:p>
        </p:txBody>
      </p:sp>
      <p:sp>
        <p:nvSpPr>
          <p:cNvPr id="6" name="عنصر نائب للتذييل 5">
            <a:extLst>
              <a:ext uri="{FF2B5EF4-FFF2-40B4-BE49-F238E27FC236}">
                <a16:creationId xmlns:a16="http://schemas.microsoft.com/office/drawing/2014/main" id="{B5539912-1367-88C6-D855-D7B66F41529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9F7552A8-E1AF-954E-4C45-DF748F4DD22F}"/>
              </a:ext>
            </a:extLst>
          </p:cNvPr>
          <p:cNvSpPr>
            <a:spLocks noGrp="1"/>
          </p:cNvSpPr>
          <p:nvPr>
            <p:ph type="sldNum" sz="quarter" idx="12"/>
          </p:nvPr>
        </p:nvSpPr>
        <p:spPr/>
        <p:txBody>
          <a:bodyPr/>
          <a:lstStyle/>
          <a:p>
            <a:fld id="{36599D94-688D-4EEC-9BA9-5305A35BA615}" type="slidenum">
              <a:rPr lang="ar-SA" smtClean="0"/>
              <a:t>‹#›</a:t>
            </a:fld>
            <a:endParaRPr lang="ar-SA"/>
          </a:p>
        </p:txBody>
      </p:sp>
    </p:spTree>
    <p:extLst>
      <p:ext uri="{BB962C8B-B14F-4D97-AF65-F5344CB8AC3E}">
        <p14:creationId xmlns:p14="http://schemas.microsoft.com/office/powerpoint/2010/main" val="2126147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DD96A1B-BAA2-26BB-34CD-340D84F7B64C}"/>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CB52BEE8-9ACC-8387-55C4-7CFB68219E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0FABB374-5655-DCF1-931A-08864AB9B356}"/>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4352C34C-FE80-2916-32D6-D082FC9B8C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A3553D6B-1C4A-B698-C58F-BFEF701DFDE8}"/>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EEF7C59D-9593-68BD-F14C-13691E9104C7}"/>
              </a:ext>
            </a:extLst>
          </p:cNvPr>
          <p:cNvSpPr>
            <a:spLocks noGrp="1"/>
          </p:cNvSpPr>
          <p:nvPr>
            <p:ph type="dt" sz="half" idx="10"/>
          </p:nvPr>
        </p:nvSpPr>
        <p:spPr/>
        <p:txBody>
          <a:bodyPr/>
          <a:lstStyle/>
          <a:p>
            <a:fld id="{70D5135D-72C0-4409-BE12-5E68E0C97AA1}" type="datetimeFigureOut">
              <a:rPr lang="ar-SA" smtClean="0"/>
              <a:t>08/03/44</a:t>
            </a:fld>
            <a:endParaRPr lang="ar-SA"/>
          </a:p>
        </p:txBody>
      </p:sp>
      <p:sp>
        <p:nvSpPr>
          <p:cNvPr id="8" name="عنصر نائب للتذييل 7">
            <a:extLst>
              <a:ext uri="{FF2B5EF4-FFF2-40B4-BE49-F238E27FC236}">
                <a16:creationId xmlns:a16="http://schemas.microsoft.com/office/drawing/2014/main" id="{2631BE36-F8D9-3D1F-52E6-EF8860C9749F}"/>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34FA21FA-5F2F-D292-EB10-EB055F32E60A}"/>
              </a:ext>
            </a:extLst>
          </p:cNvPr>
          <p:cNvSpPr>
            <a:spLocks noGrp="1"/>
          </p:cNvSpPr>
          <p:nvPr>
            <p:ph type="sldNum" sz="quarter" idx="12"/>
          </p:nvPr>
        </p:nvSpPr>
        <p:spPr/>
        <p:txBody>
          <a:bodyPr/>
          <a:lstStyle/>
          <a:p>
            <a:fld id="{36599D94-688D-4EEC-9BA9-5305A35BA615}" type="slidenum">
              <a:rPr lang="ar-SA" smtClean="0"/>
              <a:t>‹#›</a:t>
            </a:fld>
            <a:endParaRPr lang="ar-SA"/>
          </a:p>
        </p:txBody>
      </p:sp>
    </p:spTree>
    <p:extLst>
      <p:ext uri="{BB962C8B-B14F-4D97-AF65-F5344CB8AC3E}">
        <p14:creationId xmlns:p14="http://schemas.microsoft.com/office/powerpoint/2010/main" val="1739665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CDFFF58-0D19-620B-1EF9-F4ECFAC1FBA1}"/>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4B531FC9-FCA2-6C03-47AC-6EB8440BCA9E}"/>
              </a:ext>
            </a:extLst>
          </p:cNvPr>
          <p:cNvSpPr>
            <a:spLocks noGrp="1"/>
          </p:cNvSpPr>
          <p:nvPr>
            <p:ph type="dt" sz="half" idx="10"/>
          </p:nvPr>
        </p:nvSpPr>
        <p:spPr/>
        <p:txBody>
          <a:bodyPr/>
          <a:lstStyle/>
          <a:p>
            <a:fld id="{70D5135D-72C0-4409-BE12-5E68E0C97AA1}" type="datetimeFigureOut">
              <a:rPr lang="ar-SA" smtClean="0"/>
              <a:t>08/03/44</a:t>
            </a:fld>
            <a:endParaRPr lang="ar-SA"/>
          </a:p>
        </p:txBody>
      </p:sp>
      <p:sp>
        <p:nvSpPr>
          <p:cNvPr id="4" name="عنصر نائب للتذييل 3">
            <a:extLst>
              <a:ext uri="{FF2B5EF4-FFF2-40B4-BE49-F238E27FC236}">
                <a16:creationId xmlns:a16="http://schemas.microsoft.com/office/drawing/2014/main" id="{ADD731DD-D2C6-FC9B-2369-A1D1687F61CD}"/>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60DA337A-7ECC-7F37-2653-D93B20541063}"/>
              </a:ext>
            </a:extLst>
          </p:cNvPr>
          <p:cNvSpPr>
            <a:spLocks noGrp="1"/>
          </p:cNvSpPr>
          <p:nvPr>
            <p:ph type="sldNum" sz="quarter" idx="12"/>
          </p:nvPr>
        </p:nvSpPr>
        <p:spPr/>
        <p:txBody>
          <a:bodyPr/>
          <a:lstStyle/>
          <a:p>
            <a:fld id="{36599D94-688D-4EEC-9BA9-5305A35BA615}" type="slidenum">
              <a:rPr lang="ar-SA" smtClean="0"/>
              <a:t>‹#›</a:t>
            </a:fld>
            <a:endParaRPr lang="ar-SA"/>
          </a:p>
        </p:txBody>
      </p:sp>
    </p:spTree>
    <p:extLst>
      <p:ext uri="{BB962C8B-B14F-4D97-AF65-F5344CB8AC3E}">
        <p14:creationId xmlns:p14="http://schemas.microsoft.com/office/powerpoint/2010/main" val="1616045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42AE401F-4554-AAB9-5B13-CAC8E2999935}"/>
              </a:ext>
            </a:extLst>
          </p:cNvPr>
          <p:cNvSpPr>
            <a:spLocks noGrp="1"/>
          </p:cNvSpPr>
          <p:nvPr>
            <p:ph type="dt" sz="half" idx="10"/>
          </p:nvPr>
        </p:nvSpPr>
        <p:spPr/>
        <p:txBody>
          <a:bodyPr/>
          <a:lstStyle/>
          <a:p>
            <a:fld id="{70D5135D-72C0-4409-BE12-5E68E0C97AA1}" type="datetimeFigureOut">
              <a:rPr lang="ar-SA" smtClean="0"/>
              <a:t>08/03/44</a:t>
            </a:fld>
            <a:endParaRPr lang="ar-SA"/>
          </a:p>
        </p:txBody>
      </p:sp>
      <p:sp>
        <p:nvSpPr>
          <p:cNvPr id="3" name="عنصر نائب للتذييل 2">
            <a:extLst>
              <a:ext uri="{FF2B5EF4-FFF2-40B4-BE49-F238E27FC236}">
                <a16:creationId xmlns:a16="http://schemas.microsoft.com/office/drawing/2014/main" id="{848C3A4E-BE53-F588-DE2D-72CC8C544364}"/>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E48522A2-075F-F532-0A02-8EE0B9D6EE73}"/>
              </a:ext>
            </a:extLst>
          </p:cNvPr>
          <p:cNvSpPr>
            <a:spLocks noGrp="1"/>
          </p:cNvSpPr>
          <p:nvPr>
            <p:ph type="sldNum" sz="quarter" idx="12"/>
          </p:nvPr>
        </p:nvSpPr>
        <p:spPr/>
        <p:txBody>
          <a:bodyPr/>
          <a:lstStyle/>
          <a:p>
            <a:fld id="{36599D94-688D-4EEC-9BA9-5305A35BA615}" type="slidenum">
              <a:rPr lang="ar-SA" smtClean="0"/>
              <a:t>‹#›</a:t>
            </a:fld>
            <a:endParaRPr lang="ar-SA"/>
          </a:p>
        </p:txBody>
      </p:sp>
    </p:spTree>
    <p:extLst>
      <p:ext uri="{BB962C8B-B14F-4D97-AF65-F5344CB8AC3E}">
        <p14:creationId xmlns:p14="http://schemas.microsoft.com/office/powerpoint/2010/main" val="2444793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36CC0AC-BC8F-1DCE-A1C4-0F3B1B31E430}"/>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CF4037CB-8433-E936-87C5-FD68C9C854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7C893261-49A2-0B2C-777C-15F19440F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467E9DC6-8C5C-C519-22B7-88789A1ED699}"/>
              </a:ext>
            </a:extLst>
          </p:cNvPr>
          <p:cNvSpPr>
            <a:spLocks noGrp="1"/>
          </p:cNvSpPr>
          <p:nvPr>
            <p:ph type="dt" sz="half" idx="10"/>
          </p:nvPr>
        </p:nvSpPr>
        <p:spPr/>
        <p:txBody>
          <a:bodyPr/>
          <a:lstStyle/>
          <a:p>
            <a:fld id="{70D5135D-72C0-4409-BE12-5E68E0C97AA1}" type="datetimeFigureOut">
              <a:rPr lang="ar-SA" smtClean="0"/>
              <a:t>08/03/44</a:t>
            </a:fld>
            <a:endParaRPr lang="ar-SA"/>
          </a:p>
        </p:txBody>
      </p:sp>
      <p:sp>
        <p:nvSpPr>
          <p:cNvPr id="6" name="عنصر نائب للتذييل 5">
            <a:extLst>
              <a:ext uri="{FF2B5EF4-FFF2-40B4-BE49-F238E27FC236}">
                <a16:creationId xmlns:a16="http://schemas.microsoft.com/office/drawing/2014/main" id="{65F60FA5-D703-F64F-93DB-D2F9C0A31CA7}"/>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FA90D5D5-49CC-9126-335D-7438ED9CED74}"/>
              </a:ext>
            </a:extLst>
          </p:cNvPr>
          <p:cNvSpPr>
            <a:spLocks noGrp="1"/>
          </p:cNvSpPr>
          <p:nvPr>
            <p:ph type="sldNum" sz="quarter" idx="12"/>
          </p:nvPr>
        </p:nvSpPr>
        <p:spPr/>
        <p:txBody>
          <a:bodyPr/>
          <a:lstStyle/>
          <a:p>
            <a:fld id="{36599D94-688D-4EEC-9BA9-5305A35BA615}" type="slidenum">
              <a:rPr lang="ar-SA" smtClean="0"/>
              <a:t>‹#›</a:t>
            </a:fld>
            <a:endParaRPr lang="ar-SA"/>
          </a:p>
        </p:txBody>
      </p:sp>
    </p:spTree>
    <p:extLst>
      <p:ext uri="{BB962C8B-B14F-4D97-AF65-F5344CB8AC3E}">
        <p14:creationId xmlns:p14="http://schemas.microsoft.com/office/powerpoint/2010/main" val="3861840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FBFC36F-4BEF-1268-6F94-BDF18DC58DD5}"/>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BF09D3F5-152D-4954-1097-D4C94CAC9F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75219789-BF97-45C8-76C4-880963E7B9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4D3A2BC8-C581-EE9B-C84D-1E885A923ED3}"/>
              </a:ext>
            </a:extLst>
          </p:cNvPr>
          <p:cNvSpPr>
            <a:spLocks noGrp="1"/>
          </p:cNvSpPr>
          <p:nvPr>
            <p:ph type="dt" sz="half" idx="10"/>
          </p:nvPr>
        </p:nvSpPr>
        <p:spPr/>
        <p:txBody>
          <a:bodyPr/>
          <a:lstStyle/>
          <a:p>
            <a:fld id="{70D5135D-72C0-4409-BE12-5E68E0C97AA1}" type="datetimeFigureOut">
              <a:rPr lang="ar-SA" smtClean="0"/>
              <a:t>08/03/44</a:t>
            </a:fld>
            <a:endParaRPr lang="ar-SA"/>
          </a:p>
        </p:txBody>
      </p:sp>
      <p:sp>
        <p:nvSpPr>
          <p:cNvPr id="6" name="عنصر نائب للتذييل 5">
            <a:extLst>
              <a:ext uri="{FF2B5EF4-FFF2-40B4-BE49-F238E27FC236}">
                <a16:creationId xmlns:a16="http://schemas.microsoft.com/office/drawing/2014/main" id="{95237A23-52EA-704F-9287-287D38DF47AD}"/>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707BBA1D-1431-0B55-3CC1-AA5D3D337FAC}"/>
              </a:ext>
            </a:extLst>
          </p:cNvPr>
          <p:cNvSpPr>
            <a:spLocks noGrp="1"/>
          </p:cNvSpPr>
          <p:nvPr>
            <p:ph type="sldNum" sz="quarter" idx="12"/>
          </p:nvPr>
        </p:nvSpPr>
        <p:spPr/>
        <p:txBody>
          <a:bodyPr/>
          <a:lstStyle/>
          <a:p>
            <a:fld id="{36599D94-688D-4EEC-9BA9-5305A35BA615}" type="slidenum">
              <a:rPr lang="ar-SA" smtClean="0"/>
              <a:t>‹#›</a:t>
            </a:fld>
            <a:endParaRPr lang="ar-SA"/>
          </a:p>
        </p:txBody>
      </p:sp>
    </p:spTree>
    <p:extLst>
      <p:ext uri="{BB962C8B-B14F-4D97-AF65-F5344CB8AC3E}">
        <p14:creationId xmlns:p14="http://schemas.microsoft.com/office/powerpoint/2010/main" val="165747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FA922D3A-4EF5-3E84-257C-15C3EA11E78C}"/>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2B01C55F-EED6-A60C-3C98-8E7CB12F3659}"/>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F1749FCE-9348-5A5C-4D69-516CE083F6A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0D5135D-72C0-4409-BE12-5E68E0C97AA1}" type="datetimeFigureOut">
              <a:rPr lang="ar-SA" smtClean="0"/>
              <a:t>08/03/44</a:t>
            </a:fld>
            <a:endParaRPr lang="ar-SA"/>
          </a:p>
        </p:txBody>
      </p:sp>
      <p:sp>
        <p:nvSpPr>
          <p:cNvPr id="5" name="عنصر نائب للتذييل 4">
            <a:extLst>
              <a:ext uri="{FF2B5EF4-FFF2-40B4-BE49-F238E27FC236}">
                <a16:creationId xmlns:a16="http://schemas.microsoft.com/office/drawing/2014/main" id="{057A501D-BC05-E109-5DF3-1965A458B4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7CD81210-5DF0-5666-A8A8-C7C0808937F5}"/>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6599D94-688D-4EEC-9BA9-5305A35BA615}" type="slidenum">
              <a:rPr lang="ar-SA" smtClean="0"/>
              <a:t>‹#›</a:t>
            </a:fld>
            <a:endParaRPr lang="ar-SA"/>
          </a:p>
        </p:txBody>
      </p:sp>
    </p:spTree>
    <p:extLst>
      <p:ext uri="{BB962C8B-B14F-4D97-AF65-F5344CB8AC3E}">
        <p14:creationId xmlns:p14="http://schemas.microsoft.com/office/powerpoint/2010/main" val="1974225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صورة 3">
            <a:extLst>
              <a:ext uri="{FF2B5EF4-FFF2-40B4-BE49-F238E27FC236}">
                <a16:creationId xmlns:a16="http://schemas.microsoft.com/office/drawing/2014/main" id="{48CE0D28-67DF-02C9-148F-210537A23D42}"/>
              </a:ext>
            </a:extLst>
          </p:cNvPr>
          <p:cNvPicPr>
            <a:picLocks noChangeAspect="1"/>
          </p:cNvPicPr>
          <p:nvPr/>
        </p:nvPicPr>
        <p:blipFill rotWithShape="1">
          <a:blip r:embed="rId2">
            <a:alphaModFix amt="50000"/>
          </a:blip>
          <a:srcRect t="12156" b="12844"/>
          <a:stretch/>
        </p:blipFill>
        <p:spPr>
          <a:xfrm>
            <a:off x="20" y="-1"/>
            <a:ext cx="12191980" cy="6857999"/>
          </a:xfrm>
          <a:prstGeom prst="rect">
            <a:avLst/>
          </a:prstGeom>
        </p:spPr>
      </p:pic>
      <p:sp>
        <p:nvSpPr>
          <p:cNvPr id="2" name="عنوان 1">
            <a:extLst>
              <a:ext uri="{FF2B5EF4-FFF2-40B4-BE49-F238E27FC236}">
                <a16:creationId xmlns:a16="http://schemas.microsoft.com/office/drawing/2014/main" id="{60FA6797-BD5C-3CB6-2409-38C88D9FE93D}"/>
              </a:ext>
            </a:extLst>
          </p:cNvPr>
          <p:cNvSpPr>
            <a:spLocks noGrp="1"/>
          </p:cNvSpPr>
          <p:nvPr>
            <p:ph type="ctrTitle"/>
          </p:nvPr>
        </p:nvSpPr>
        <p:spPr>
          <a:xfrm>
            <a:off x="1524000" y="2580640"/>
            <a:ext cx="9144000" cy="1442240"/>
          </a:xfrm>
        </p:spPr>
        <p:txBody>
          <a:bodyPr>
            <a:normAutofit/>
          </a:bodyPr>
          <a:lstStyle/>
          <a:p>
            <a:r>
              <a:rPr lang="ar-SA" b="1" dirty="0">
                <a:solidFill>
                  <a:schemeClr val="accent1">
                    <a:lumMod val="20000"/>
                    <a:lumOff val="80000"/>
                  </a:schemeClr>
                </a:solidFill>
              </a:rPr>
              <a:t>الفضاء الخارجي</a:t>
            </a:r>
          </a:p>
        </p:txBody>
      </p:sp>
      <p:sp>
        <p:nvSpPr>
          <p:cNvPr id="3" name="عنوان فرعي 2">
            <a:extLst>
              <a:ext uri="{FF2B5EF4-FFF2-40B4-BE49-F238E27FC236}">
                <a16:creationId xmlns:a16="http://schemas.microsoft.com/office/drawing/2014/main" id="{F8511AF7-231F-85C8-69BE-B65B7F40CDEE}"/>
              </a:ext>
            </a:extLst>
          </p:cNvPr>
          <p:cNvSpPr>
            <a:spLocks noGrp="1"/>
          </p:cNvSpPr>
          <p:nvPr>
            <p:ph type="subTitle" idx="1"/>
          </p:nvPr>
        </p:nvSpPr>
        <p:spPr>
          <a:xfrm>
            <a:off x="1524000" y="4159404"/>
            <a:ext cx="9144000" cy="2028036"/>
          </a:xfrm>
        </p:spPr>
        <p:txBody>
          <a:bodyPr>
            <a:normAutofit/>
          </a:bodyPr>
          <a:lstStyle/>
          <a:p>
            <a:pPr marL="571500" indent="-571500">
              <a:buFont typeface="Arial" panose="020B0604020202020204" pitchFamily="34" charset="0"/>
              <a:buChar char="•"/>
            </a:pPr>
            <a:r>
              <a:rPr lang="ar-SA" sz="3600" b="1" dirty="0">
                <a:solidFill>
                  <a:srgbClr val="FFFFFF"/>
                </a:solidFill>
              </a:rPr>
              <a:t>ما هو الفضاء؟</a:t>
            </a:r>
          </a:p>
          <a:p>
            <a:pPr marL="571500" indent="-571500">
              <a:buFont typeface="Arial" panose="020B0604020202020204" pitchFamily="34" charset="0"/>
              <a:buChar char="•"/>
            </a:pPr>
            <a:r>
              <a:rPr lang="ar-SA" sz="3600" b="1" dirty="0">
                <a:solidFill>
                  <a:srgbClr val="FFFFFF"/>
                </a:solidFill>
              </a:rPr>
              <a:t>ما هي مراحل استكشاف الفضاء؟</a:t>
            </a:r>
          </a:p>
          <a:p>
            <a:pPr marL="571500" indent="-571500">
              <a:buFont typeface="Arial" panose="020B0604020202020204" pitchFamily="34" charset="0"/>
              <a:buChar char="•"/>
            </a:pPr>
            <a:r>
              <a:rPr lang="ar-SA" sz="3600" b="1" dirty="0">
                <a:solidFill>
                  <a:srgbClr val="FFFFFF"/>
                </a:solidFill>
              </a:rPr>
              <a:t>ما فائدة استكشاف الفضاء؟</a:t>
            </a:r>
          </a:p>
          <a:p>
            <a:pPr marL="571500" indent="-571500">
              <a:buFont typeface="Arial" panose="020B0604020202020204" pitchFamily="34" charset="0"/>
              <a:buChar char="•"/>
            </a:pPr>
            <a:endParaRPr lang="ar-SA" sz="2000" b="1" dirty="0">
              <a:solidFill>
                <a:srgbClr val="FFFFFF"/>
              </a:solidFill>
            </a:endParaRPr>
          </a:p>
        </p:txBody>
      </p:sp>
    </p:spTree>
    <p:extLst>
      <p:ext uri="{BB962C8B-B14F-4D97-AF65-F5344CB8AC3E}">
        <p14:creationId xmlns:p14="http://schemas.microsoft.com/office/powerpoint/2010/main" val="392813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out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out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76A382A6-30CD-2AFF-D299-BD347018C798}"/>
              </a:ext>
            </a:extLst>
          </p:cNvPr>
          <p:cNvSpPr>
            <a:spLocks noGrp="1"/>
          </p:cNvSpPr>
          <p:nvPr>
            <p:ph type="title"/>
          </p:nvPr>
        </p:nvSpPr>
        <p:spPr>
          <a:xfrm>
            <a:off x="494866" y="893553"/>
            <a:ext cx="4368602" cy="1340274"/>
          </a:xfrm>
          <a:custGeom>
            <a:avLst/>
            <a:gdLst>
              <a:gd name="connsiteX0" fmla="*/ 0 w 4368602"/>
              <a:gd name="connsiteY0" fmla="*/ 0 h 1340274"/>
              <a:gd name="connsiteX1" fmla="*/ 546075 w 4368602"/>
              <a:gd name="connsiteY1" fmla="*/ 0 h 1340274"/>
              <a:gd name="connsiteX2" fmla="*/ 961092 w 4368602"/>
              <a:gd name="connsiteY2" fmla="*/ 0 h 1340274"/>
              <a:gd name="connsiteX3" fmla="*/ 1550854 w 4368602"/>
              <a:gd name="connsiteY3" fmla="*/ 0 h 1340274"/>
              <a:gd name="connsiteX4" fmla="*/ 1965871 w 4368602"/>
              <a:gd name="connsiteY4" fmla="*/ 0 h 1340274"/>
              <a:gd name="connsiteX5" fmla="*/ 2599318 w 4368602"/>
              <a:gd name="connsiteY5" fmla="*/ 0 h 1340274"/>
              <a:gd name="connsiteX6" fmla="*/ 3145393 w 4368602"/>
              <a:gd name="connsiteY6" fmla="*/ 0 h 1340274"/>
              <a:gd name="connsiteX7" fmla="*/ 3691469 w 4368602"/>
              <a:gd name="connsiteY7" fmla="*/ 0 h 1340274"/>
              <a:gd name="connsiteX8" fmla="*/ 4368602 w 4368602"/>
              <a:gd name="connsiteY8" fmla="*/ 0 h 1340274"/>
              <a:gd name="connsiteX9" fmla="*/ 4368602 w 4368602"/>
              <a:gd name="connsiteY9" fmla="*/ 473563 h 1340274"/>
              <a:gd name="connsiteX10" fmla="*/ 4368602 w 4368602"/>
              <a:gd name="connsiteY10" fmla="*/ 893516 h 1340274"/>
              <a:gd name="connsiteX11" fmla="*/ 4368602 w 4368602"/>
              <a:gd name="connsiteY11" fmla="*/ 1340274 h 1340274"/>
              <a:gd name="connsiteX12" fmla="*/ 3909899 w 4368602"/>
              <a:gd name="connsiteY12" fmla="*/ 1340274 h 1340274"/>
              <a:gd name="connsiteX13" fmla="*/ 3407510 w 4368602"/>
              <a:gd name="connsiteY13" fmla="*/ 1340274 h 1340274"/>
              <a:gd name="connsiteX14" fmla="*/ 2861434 w 4368602"/>
              <a:gd name="connsiteY14" fmla="*/ 1340274 h 1340274"/>
              <a:gd name="connsiteX15" fmla="*/ 2446417 w 4368602"/>
              <a:gd name="connsiteY15" fmla="*/ 1340274 h 1340274"/>
              <a:gd name="connsiteX16" fmla="*/ 1987714 w 4368602"/>
              <a:gd name="connsiteY16" fmla="*/ 1340274 h 1340274"/>
              <a:gd name="connsiteX17" fmla="*/ 1529011 w 4368602"/>
              <a:gd name="connsiteY17" fmla="*/ 1340274 h 1340274"/>
              <a:gd name="connsiteX18" fmla="*/ 982935 w 4368602"/>
              <a:gd name="connsiteY18" fmla="*/ 1340274 h 1340274"/>
              <a:gd name="connsiteX19" fmla="*/ 0 w 4368602"/>
              <a:gd name="connsiteY19" fmla="*/ 1340274 h 1340274"/>
              <a:gd name="connsiteX20" fmla="*/ 0 w 4368602"/>
              <a:gd name="connsiteY20" fmla="*/ 920321 h 1340274"/>
              <a:gd name="connsiteX21" fmla="*/ 0 w 4368602"/>
              <a:gd name="connsiteY21" fmla="*/ 473563 h 1340274"/>
              <a:gd name="connsiteX22" fmla="*/ 0 w 4368602"/>
              <a:gd name="connsiteY22" fmla="*/ 0 h 134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68602" h="1340274" fill="none" extrusionOk="0">
                <a:moveTo>
                  <a:pt x="0" y="0"/>
                </a:moveTo>
                <a:cubicBezTo>
                  <a:pt x="143472" y="-31064"/>
                  <a:pt x="343324" y="44126"/>
                  <a:pt x="546075" y="0"/>
                </a:cubicBezTo>
                <a:cubicBezTo>
                  <a:pt x="748827" y="-44126"/>
                  <a:pt x="806204" y="42316"/>
                  <a:pt x="961092" y="0"/>
                </a:cubicBezTo>
                <a:cubicBezTo>
                  <a:pt x="1115980" y="-42316"/>
                  <a:pt x="1413083" y="16611"/>
                  <a:pt x="1550854" y="0"/>
                </a:cubicBezTo>
                <a:cubicBezTo>
                  <a:pt x="1688625" y="-16611"/>
                  <a:pt x="1852151" y="9530"/>
                  <a:pt x="1965871" y="0"/>
                </a:cubicBezTo>
                <a:cubicBezTo>
                  <a:pt x="2079591" y="-9530"/>
                  <a:pt x="2379919" y="39773"/>
                  <a:pt x="2599318" y="0"/>
                </a:cubicBezTo>
                <a:cubicBezTo>
                  <a:pt x="2818717" y="-39773"/>
                  <a:pt x="2881203" y="16111"/>
                  <a:pt x="3145393" y="0"/>
                </a:cubicBezTo>
                <a:cubicBezTo>
                  <a:pt x="3409583" y="-16111"/>
                  <a:pt x="3571215" y="25855"/>
                  <a:pt x="3691469" y="0"/>
                </a:cubicBezTo>
                <a:cubicBezTo>
                  <a:pt x="3811723" y="-25855"/>
                  <a:pt x="4201470" y="6617"/>
                  <a:pt x="4368602" y="0"/>
                </a:cubicBezTo>
                <a:cubicBezTo>
                  <a:pt x="4380100" y="150891"/>
                  <a:pt x="4340357" y="352874"/>
                  <a:pt x="4368602" y="473563"/>
                </a:cubicBezTo>
                <a:cubicBezTo>
                  <a:pt x="4396847" y="594252"/>
                  <a:pt x="4358674" y="769335"/>
                  <a:pt x="4368602" y="893516"/>
                </a:cubicBezTo>
                <a:cubicBezTo>
                  <a:pt x="4378530" y="1017697"/>
                  <a:pt x="4331886" y="1229399"/>
                  <a:pt x="4368602" y="1340274"/>
                </a:cubicBezTo>
                <a:cubicBezTo>
                  <a:pt x="4255915" y="1347047"/>
                  <a:pt x="4071063" y="1310703"/>
                  <a:pt x="3909899" y="1340274"/>
                </a:cubicBezTo>
                <a:cubicBezTo>
                  <a:pt x="3748735" y="1369845"/>
                  <a:pt x="3654622" y="1308826"/>
                  <a:pt x="3407510" y="1340274"/>
                </a:cubicBezTo>
                <a:cubicBezTo>
                  <a:pt x="3160398" y="1371722"/>
                  <a:pt x="3119487" y="1284575"/>
                  <a:pt x="2861434" y="1340274"/>
                </a:cubicBezTo>
                <a:cubicBezTo>
                  <a:pt x="2603381" y="1395973"/>
                  <a:pt x="2554037" y="1317416"/>
                  <a:pt x="2446417" y="1340274"/>
                </a:cubicBezTo>
                <a:cubicBezTo>
                  <a:pt x="2338797" y="1363132"/>
                  <a:pt x="2094674" y="1298941"/>
                  <a:pt x="1987714" y="1340274"/>
                </a:cubicBezTo>
                <a:cubicBezTo>
                  <a:pt x="1880754" y="1381607"/>
                  <a:pt x="1637496" y="1335641"/>
                  <a:pt x="1529011" y="1340274"/>
                </a:cubicBezTo>
                <a:cubicBezTo>
                  <a:pt x="1420526" y="1344907"/>
                  <a:pt x="1159054" y="1331556"/>
                  <a:pt x="982935" y="1340274"/>
                </a:cubicBezTo>
                <a:cubicBezTo>
                  <a:pt x="806816" y="1348992"/>
                  <a:pt x="484912" y="1304863"/>
                  <a:pt x="0" y="1340274"/>
                </a:cubicBezTo>
                <a:cubicBezTo>
                  <a:pt x="-14670" y="1221116"/>
                  <a:pt x="27806" y="1031629"/>
                  <a:pt x="0" y="920321"/>
                </a:cubicBezTo>
                <a:cubicBezTo>
                  <a:pt x="-27806" y="809013"/>
                  <a:pt x="5690" y="688787"/>
                  <a:pt x="0" y="473563"/>
                </a:cubicBezTo>
                <a:cubicBezTo>
                  <a:pt x="-5690" y="258339"/>
                  <a:pt x="5476" y="214258"/>
                  <a:pt x="0" y="0"/>
                </a:cubicBezTo>
                <a:close/>
              </a:path>
              <a:path w="4368602" h="1340274" stroke="0" extrusionOk="0">
                <a:moveTo>
                  <a:pt x="0" y="0"/>
                </a:moveTo>
                <a:cubicBezTo>
                  <a:pt x="141080" y="-5914"/>
                  <a:pt x="337415" y="12440"/>
                  <a:pt x="546075" y="0"/>
                </a:cubicBezTo>
                <a:cubicBezTo>
                  <a:pt x="754735" y="-12440"/>
                  <a:pt x="881226" y="41190"/>
                  <a:pt x="1048464" y="0"/>
                </a:cubicBezTo>
                <a:cubicBezTo>
                  <a:pt x="1215702" y="-41190"/>
                  <a:pt x="1262992" y="9520"/>
                  <a:pt x="1463482" y="0"/>
                </a:cubicBezTo>
                <a:cubicBezTo>
                  <a:pt x="1663972" y="-9520"/>
                  <a:pt x="1813401" y="3114"/>
                  <a:pt x="2053243" y="0"/>
                </a:cubicBezTo>
                <a:cubicBezTo>
                  <a:pt x="2293085" y="-3114"/>
                  <a:pt x="2449724" y="9979"/>
                  <a:pt x="2686690" y="0"/>
                </a:cubicBezTo>
                <a:cubicBezTo>
                  <a:pt x="2923656" y="-9979"/>
                  <a:pt x="2967737" y="6867"/>
                  <a:pt x="3232765" y="0"/>
                </a:cubicBezTo>
                <a:cubicBezTo>
                  <a:pt x="3497794" y="-6867"/>
                  <a:pt x="3519177" y="27984"/>
                  <a:pt x="3735155" y="0"/>
                </a:cubicBezTo>
                <a:cubicBezTo>
                  <a:pt x="3951133" y="-27984"/>
                  <a:pt x="4201212" y="75476"/>
                  <a:pt x="4368602" y="0"/>
                </a:cubicBezTo>
                <a:cubicBezTo>
                  <a:pt x="4399204" y="109714"/>
                  <a:pt x="4327285" y="241990"/>
                  <a:pt x="4368602" y="433355"/>
                </a:cubicBezTo>
                <a:cubicBezTo>
                  <a:pt x="4409919" y="624721"/>
                  <a:pt x="4319916" y="748217"/>
                  <a:pt x="4368602" y="839905"/>
                </a:cubicBezTo>
                <a:cubicBezTo>
                  <a:pt x="4417288" y="931593"/>
                  <a:pt x="4312458" y="1209363"/>
                  <a:pt x="4368602" y="1340274"/>
                </a:cubicBezTo>
                <a:cubicBezTo>
                  <a:pt x="4161118" y="1379592"/>
                  <a:pt x="3917155" y="1321550"/>
                  <a:pt x="3778841" y="1340274"/>
                </a:cubicBezTo>
                <a:cubicBezTo>
                  <a:pt x="3640527" y="1358998"/>
                  <a:pt x="3465645" y="1275072"/>
                  <a:pt x="3232765" y="1340274"/>
                </a:cubicBezTo>
                <a:cubicBezTo>
                  <a:pt x="2999885" y="1405476"/>
                  <a:pt x="2890842" y="1335481"/>
                  <a:pt x="2599318" y="1340274"/>
                </a:cubicBezTo>
                <a:cubicBezTo>
                  <a:pt x="2307794" y="1345067"/>
                  <a:pt x="2224969" y="1336538"/>
                  <a:pt x="2096929" y="1340274"/>
                </a:cubicBezTo>
                <a:cubicBezTo>
                  <a:pt x="1968889" y="1344010"/>
                  <a:pt x="1770208" y="1298080"/>
                  <a:pt x="1681912" y="1340274"/>
                </a:cubicBezTo>
                <a:cubicBezTo>
                  <a:pt x="1593616" y="1382468"/>
                  <a:pt x="1211076" y="1335285"/>
                  <a:pt x="1092151" y="1340274"/>
                </a:cubicBezTo>
                <a:cubicBezTo>
                  <a:pt x="973226" y="1345263"/>
                  <a:pt x="782942" y="1333368"/>
                  <a:pt x="502389" y="1340274"/>
                </a:cubicBezTo>
                <a:cubicBezTo>
                  <a:pt x="221836" y="1347180"/>
                  <a:pt x="203952" y="1302512"/>
                  <a:pt x="0" y="1340274"/>
                </a:cubicBezTo>
                <a:cubicBezTo>
                  <a:pt x="-26012" y="1168811"/>
                  <a:pt x="18024" y="1103874"/>
                  <a:pt x="0" y="893516"/>
                </a:cubicBezTo>
                <a:cubicBezTo>
                  <a:pt x="-18024" y="683158"/>
                  <a:pt x="20440" y="514854"/>
                  <a:pt x="0" y="419953"/>
                </a:cubicBezTo>
                <a:cubicBezTo>
                  <a:pt x="-20440" y="325052"/>
                  <a:pt x="43297" y="90376"/>
                  <a:pt x="0" y="0"/>
                </a:cubicBezTo>
                <a:close/>
              </a:path>
            </a:pathLst>
          </a:custGeom>
          <a:ln>
            <a:extLst>
              <a:ext uri="{C807C97D-BFC1-408E-A445-0C87EB9F89A2}">
                <ask:lineSketchStyleProps xmlns:ask="http://schemas.microsoft.com/office/drawing/2018/sketchyshapes" sd="1895967556">
                  <ask:type>
                    <ask:lineSketchScribble/>
                  </ask:type>
                </ask:lineSketchStyleProps>
              </a:ext>
            </a:extLst>
          </a:ln>
          <a:scene3d>
            <a:camera prst="orthographicFront"/>
            <a:lightRig rig="threePt" dir="t"/>
          </a:scene3d>
        </p:spPr>
        <p:style>
          <a:lnRef idx="1">
            <a:schemeClr val="accent3"/>
          </a:lnRef>
          <a:fillRef idx="2">
            <a:schemeClr val="accent3"/>
          </a:fillRef>
          <a:effectRef idx="1">
            <a:schemeClr val="accent3"/>
          </a:effectRef>
          <a:fontRef idx="minor">
            <a:schemeClr val="dk1"/>
          </a:fontRef>
        </p:style>
        <p:txBody>
          <a:bodyPr anchor="ctr">
            <a:normAutofit/>
          </a:bodyPr>
          <a:lstStyle/>
          <a:p>
            <a:pPr marL="571500" indent="-571500">
              <a:buFont typeface="Arial" panose="020B0604020202020204" pitchFamily="34" charset="0"/>
              <a:buChar char="•"/>
            </a:pPr>
            <a:r>
              <a:rPr lang="ar-SA" sz="5400" b="1" dirty="0">
                <a:solidFill>
                  <a:schemeClr val="tx1"/>
                </a:solidFill>
              </a:rPr>
              <a:t>ما هو الفضاء؟</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صورة 3">
            <a:extLst>
              <a:ext uri="{FF2B5EF4-FFF2-40B4-BE49-F238E27FC236}">
                <a16:creationId xmlns:a16="http://schemas.microsoft.com/office/drawing/2014/main" id="{0497BB81-10F1-CF76-9909-B016757B3CF2}"/>
              </a:ext>
            </a:extLst>
          </p:cNvPr>
          <p:cNvPicPr>
            <a:picLocks noChangeAspect="1"/>
          </p:cNvPicPr>
          <p:nvPr/>
        </p:nvPicPr>
        <p:blipFill rotWithShape="1">
          <a:blip r:embed="rId2"/>
          <a:srcRect b="303"/>
          <a:stretch/>
        </p:blipFill>
        <p:spPr>
          <a:xfrm>
            <a:off x="5358334" y="325369"/>
            <a:ext cx="6605978" cy="6179464"/>
          </a:xfrm>
          <a:prstGeom prst="roundRect">
            <a:avLst>
              <a:gd name="adj" fmla="val 16001"/>
            </a:avLst>
          </a:prstGeom>
          <a:solidFill>
            <a:srgbClr val="FFFFFF">
              <a:shade val="85000"/>
            </a:srgbClr>
          </a:solidFill>
          <a:ln>
            <a:noFill/>
          </a:ln>
          <a:effectLst>
            <a:reflection blurRad="12700" stA="38000" endPos="28000" dist="5000" dir="5400000" sy="-100000" algn="bl" rotWithShape="0"/>
          </a:effectLst>
        </p:spPr>
      </p:pic>
      <p:sp>
        <p:nvSpPr>
          <p:cNvPr id="6" name="عنصر نائب للمحتوى 5">
            <a:extLst>
              <a:ext uri="{FF2B5EF4-FFF2-40B4-BE49-F238E27FC236}">
                <a16:creationId xmlns:a16="http://schemas.microsoft.com/office/drawing/2014/main" id="{EBA7CC74-D4ED-1DA2-DBFD-F19C4F99FF42}"/>
              </a:ext>
            </a:extLst>
          </p:cNvPr>
          <p:cNvSpPr>
            <a:spLocks noGrp="1"/>
          </p:cNvSpPr>
          <p:nvPr>
            <p:ph idx="1"/>
          </p:nvPr>
        </p:nvSpPr>
        <p:spPr>
          <a:xfrm>
            <a:off x="314960" y="2745587"/>
            <a:ext cx="4612362" cy="3759246"/>
          </a:xfrm>
        </p:spPr>
        <p:txBody>
          <a:bodyPr>
            <a:normAutofit lnSpcReduction="10000"/>
          </a:bodyPr>
          <a:lstStyle/>
          <a:p>
            <a:pPr marL="0" lvl="0" indent="0" rtl="1">
              <a:buNone/>
            </a:pPr>
            <a:r>
              <a:rPr lang="ar-SA" sz="3200" b="1" dirty="0">
                <a:solidFill>
                  <a:schemeClr val="accent5">
                    <a:lumMod val="75000"/>
                  </a:schemeClr>
                </a:solidFill>
              </a:rPr>
              <a:t>هو الفراغ الموجود بين الأجرام السماوية، بما في ذلك كوكب الأرض. وهو ليس فارغًا تمامًا، ولكن يتكون من فراغ نسبي مكون من كثافة منخفضة من الجزيئات، في الغالب بلازما الهيدروجين والهيليوم، وكذلك الإشعاع الكهرومغناطيسي، المجالات المغناطيسية، والنيوترونات.</a:t>
            </a:r>
          </a:p>
        </p:txBody>
      </p:sp>
    </p:spTree>
    <p:extLst>
      <p:ext uri="{BB962C8B-B14F-4D97-AF65-F5344CB8AC3E}">
        <p14:creationId xmlns:p14="http://schemas.microsoft.com/office/powerpoint/2010/main" val="3514745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edg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2E006644-D663-BC24-5E2E-14F2BA426F4A}"/>
              </a:ext>
            </a:extLst>
          </p:cNvPr>
          <p:cNvSpPr>
            <a:spLocks noGrp="1"/>
          </p:cNvSpPr>
          <p:nvPr>
            <p:ph type="title"/>
          </p:nvPr>
        </p:nvSpPr>
        <p:spPr>
          <a:xfrm>
            <a:off x="1659636" y="175905"/>
            <a:ext cx="8693404" cy="1325563"/>
          </a:xfrm>
          <a:custGeom>
            <a:avLst/>
            <a:gdLst>
              <a:gd name="connsiteX0" fmla="*/ 0 w 8693404"/>
              <a:gd name="connsiteY0" fmla="*/ 0 h 1325563"/>
              <a:gd name="connsiteX1" fmla="*/ 579560 w 8693404"/>
              <a:gd name="connsiteY1" fmla="*/ 0 h 1325563"/>
              <a:gd name="connsiteX2" fmla="*/ 1246055 w 8693404"/>
              <a:gd name="connsiteY2" fmla="*/ 0 h 1325563"/>
              <a:gd name="connsiteX3" fmla="*/ 1564813 w 8693404"/>
              <a:gd name="connsiteY3" fmla="*/ 0 h 1325563"/>
              <a:gd name="connsiteX4" fmla="*/ 2057439 w 8693404"/>
              <a:gd name="connsiteY4" fmla="*/ 0 h 1325563"/>
              <a:gd name="connsiteX5" fmla="*/ 2376197 w 8693404"/>
              <a:gd name="connsiteY5" fmla="*/ 0 h 1325563"/>
              <a:gd name="connsiteX6" fmla="*/ 2955757 w 8693404"/>
              <a:gd name="connsiteY6" fmla="*/ 0 h 1325563"/>
              <a:gd name="connsiteX7" fmla="*/ 3622252 w 8693404"/>
              <a:gd name="connsiteY7" fmla="*/ 0 h 1325563"/>
              <a:gd name="connsiteX8" fmla="*/ 4288746 w 8693404"/>
              <a:gd name="connsiteY8" fmla="*/ 0 h 1325563"/>
              <a:gd name="connsiteX9" fmla="*/ 4694438 w 8693404"/>
              <a:gd name="connsiteY9" fmla="*/ 0 h 1325563"/>
              <a:gd name="connsiteX10" fmla="*/ 5360932 w 8693404"/>
              <a:gd name="connsiteY10" fmla="*/ 0 h 1325563"/>
              <a:gd name="connsiteX11" fmla="*/ 5679691 w 8693404"/>
              <a:gd name="connsiteY11" fmla="*/ 0 h 1325563"/>
              <a:gd name="connsiteX12" fmla="*/ 6259251 w 8693404"/>
              <a:gd name="connsiteY12" fmla="*/ 0 h 1325563"/>
              <a:gd name="connsiteX13" fmla="*/ 7012679 w 8693404"/>
              <a:gd name="connsiteY13" fmla="*/ 0 h 1325563"/>
              <a:gd name="connsiteX14" fmla="*/ 7592239 w 8693404"/>
              <a:gd name="connsiteY14" fmla="*/ 0 h 1325563"/>
              <a:gd name="connsiteX15" fmla="*/ 7997932 w 8693404"/>
              <a:gd name="connsiteY15" fmla="*/ 0 h 1325563"/>
              <a:gd name="connsiteX16" fmla="*/ 8693404 w 8693404"/>
              <a:gd name="connsiteY16" fmla="*/ 0 h 1325563"/>
              <a:gd name="connsiteX17" fmla="*/ 8693404 w 8693404"/>
              <a:gd name="connsiteY17" fmla="*/ 415343 h 1325563"/>
              <a:gd name="connsiteX18" fmla="*/ 8693404 w 8693404"/>
              <a:gd name="connsiteY18" fmla="*/ 817431 h 1325563"/>
              <a:gd name="connsiteX19" fmla="*/ 8693404 w 8693404"/>
              <a:gd name="connsiteY19" fmla="*/ 1325563 h 1325563"/>
              <a:gd name="connsiteX20" fmla="*/ 8113844 w 8693404"/>
              <a:gd name="connsiteY20" fmla="*/ 1325563 h 1325563"/>
              <a:gd name="connsiteX21" fmla="*/ 7360415 w 8693404"/>
              <a:gd name="connsiteY21" fmla="*/ 1325563 h 1325563"/>
              <a:gd name="connsiteX22" fmla="*/ 7041657 w 8693404"/>
              <a:gd name="connsiteY22" fmla="*/ 1325563 h 1325563"/>
              <a:gd name="connsiteX23" fmla="*/ 6722899 w 8693404"/>
              <a:gd name="connsiteY23" fmla="*/ 1325563 h 1325563"/>
              <a:gd name="connsiteX24" fmla="*/ 6143339 w 8693404"/>
              <a:gd name="connsiteY24" fmla="*/ 1325563 h 1325563"/>
              <a:gd name="connsiteX25" fmla="*/ 5824581 w 8693404"/>
              <a:gd name="connsiteY25" fmla="*/ 1325563 h 1325563"/>
              <a:gd name="connsiteX26" fmla="*/ 5245020 w 8693404"/>
              <a:gd name="connsiteY26" fmla="*/ 1325563 h 1325563"/>
              <a:gd name="connsiteX27" fmla="*/ 4752394 w 8693404"/>
              <a:gd name="connsiteY27" fmla="*/ 1325563 h 1325563"/>
              <a:gd name="connsiteX28" fmla="*/ 4259768 w 8693404"/>
              <a:gd name="connsiteY28" fmla="*/ 1325563 h 1325563"/>
              <a:gd name="connsiteX29" fmla="*/ 3506340 w 8693404"/>
              <a:gd name="connsiteY29" fmla="*/ 1325563 h 1325563"/>
              <a:gd name="connsiteX30" fmla="*/ 2926779 w 8693404"/>
              <a:gd name="connsiteY30" fmla="*/ 1325563 h 1325563"/>
              <a:gd name="connsiteX31" fmla="*/ 2347219 w 8693404"/>
              <a:gd name="connsiteY31" fmla="*/ 1325563 h 1325563"/>
              <a:gd name="connsiteX32" fmla="*/ 1941527 w 8693404"/>
              <a:gd name="connsiteY32" fmla="*/ 1325563 h 1325563"/>
              <a:gd name="connsiteX33" fmla="*/ 1275033 w 8693404"/>
              <a:gd name="connsiteY33" fmla="*/ 1325563 h 1325563"/>
              <a:gd name="connsiteX34" fmla="*/ 608538 w 8693404"/>
              <a:gd name="connsiteY34" fmla="*/ 1325563 h 1325563"/>
              <a:gd name="connsiteX35" fmla="*/ 0 w 8693404"/>
              <a:gd name="connsiteY35" fmla="*/ 1325563 h 1325563"/>
              <a:gd name="connsiteX36" fmla="*/ 0 w 8693404"/>
              <a:gd name="connsiteY36" fmla="*/ 910220 h 1325563"/>
              <a:gd name="connsiteX37" fmla="*/ 0 w 8693404"/>
              <a:gd name="connsiteY37" fmla="*/ 441854 h 1325563"/>
              <a:gd name="connsiteX38" fmla="*/ 0 w 8693404"/>
              <a:gd name="connsiteY38" fmla="*/ 0 h 132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693404" h="1325563" fill="none" extrusionOk="0">
                <a:moveTo>
                  <a:pt x="0" y="0"/>
                </a:moveTo>
                <a:cubicBezTo>
                  <a:pt x="286503" y="-25476"/>
                  <a:pt x="405949" y="48979"/>
                  <a:pt x="579560" y="0"/>
                </a:cubicBezTo>
                <a:cubicBezTo>
                  <a:pt x="753171" y="-48979"/>
                  <a:pt x="914321" y="58516"/>
                  <a:pt x="1246055" y="0"/>
                </a:cubicBezTo>
                <a:cubicBezTo>
                  <a:pt x="1577790" y="-58516"/>
                  <a:pt x="1456343" y="5160"/>
                  <a:pt x="1564813" y="0"/>
                </a:cubicBezTo>
                <a:cubicBezTo>
                  <a:pt x="1673283" y="-5160"/>
                  <a:pt x="1853952" y="41828"/>
                  <a:pt x="2057439" y="0"/>
                </a:cubicBezTo>
                <a:cubicBezTo>
                  <a:pt x="2260926" y="-41828"/>
                  <a:pt x="2308798" y="18269"/>
                  <a:pt x="2376197" y="0"/>
                </a:cubicBezTo>
                <a:cubicBezTo>
                  <a:pt x="2443596" y="-18269"/>
                  <a:pt x="2725511" y="16452"/>
                  <a:pt x="2955757" y="0"/>
                </a:cubicBezTo>
                <a:cubicBezTo>
                  <a:pt x="3186003" y="-16452"/>
                  <a:pt x="3389385" y="4516"/>
                  <a:pt x="3622252" y="0"/>
                </a:cubicBezTo>
                <a:cubicBezTo>
                  <a:pt x="3855119" y="-4516"/>
                  <a:pt x="3992663" y="46624"/>
                  <a:pt x="4288746" y="0"/>
                </a:cubicBezTo>
                <a:cubicBezTo>
                  <a:pt x="4584829" y="-46624"/>
                  <a:pt x="4538454" y="7877"/>
                  <a:pt x="4694438" y="0"/>
                </a:cubicBezTo>
                <a:cubicBezTo>
                  <a:pt x="4850422" y="-7877"/>
                  <a:pt x="5032068" y="62997"/>
                  <a:pt x="5360932" y="0"/>
                </a:cubicBezTo>
                <a:cubicBezTo>
                  <a:pt x="5689796" y="-62997"/>
                  <a:pt x="5557161" y="5672"/>
                  <a:pt x="5679691" y="0"/>
                </a:cubicBezTo>
                <a:cubicBezTo>
                  <a:pt x="5802221" y="-5672"/>
                  <a:pt x="6113255" y="11122"/>
                  <a:pt x="6259251" y="0"/>
                </a:cubicBezTo>
                <a:cubicBezTo>
                  <a:pt x="6405247" y="-11122"/>
                  <a:pt x="6796930" y="79300"/>
                  <a:pt x="7012679" y="0"/>
                </a:cubicBezTo>
                <a:cubicBezTo>
                  <a:pt x="7228428" y="-79300"/>
                  <a:pt x="7403751" y="67101"/>
                  <a:pt x="7592239" y="0"/>
                </a:cubicBezTo>
                <a:cubicBezTo>
                  <a:pt x="7780727" y="-67101"/>
                  <a:pt x="7907725" y="16446"/>
                  <a:pt x="7997932" y="0"/>
                </a:cubicBezTo>
                <a:cubicBezTo>
                  <a:pt x="8088139" y="-16446"/>
                  <a:pt x="8508704" y="38949"/>
                  <a:pt x="8693404" y="0"/>
                </a:cubicBezTo>
                <a:cubicBezTo>
                  <a:pt x="8703989" y="190859"/>
                  <a:pt x="8662620" y="209443"/>
                  <a:pt x="8693404" y="415343"/>
                </a:cubicBezTo>
                <a:cubicBezTo>
                  <a:pt x="8724188" y="621243"/>
                  <a:pt x="8685548" y="667829"/>
                  <a:pt x="8693404" y="817431"/>
                </a:cubicBezTo>
                <a:cubicBezTo>
                  <a:pt x="8701260" y="967033"/>
                  <a:pt x="8636118" y="1182285"/>
                  <a:pt x="8693404" y="1325563"/>
                </a:cubicBezTo>
                <a:cubicBezTo>
                  <a:pt x="8450703" y="1387693"/>
                  <a:pt x="8347668" y="1292078"/>
                  <a:pt x="8113844" y="1325563"/>
                </a:cubicBezTo>
                <a:cubicBezTo>
                  <a:pt x="7880020" y="1359048"/>
                  <a:pt x="7657732" y="1312869"/>
                  <a:pt x="7360415" y="1325563"/>
                </a:cubicBezTo>
                <a:cubicBezTo>
                  <a:pt x="7063098" y="1338257"/>
                  <a:pt x="7197041" y="1314922"/>
                  <a:pt x="7041657" y="1325563"/>
                </a:cubicBezTo>
                <a:cubicBezTo>
                  <a:pt x="6886273" y="1336204"/>
                  <a:pt x="6865232" y="1313964"/>
                  <a:pt x="6722899" y="1325563"/>
                </a:cubicBezTo>
                <a:cubicBezTo>
                  <a:pt x="6580566" y="1337162"/>
                  <a:pt x="6384604" y="1316668"/>
                  <a:pt x="6143339" y="1325563"/>
                </a:cubicBezTo>
                <a:cubicBezTo>
                  <a:pt x="5902074" y="1334458"/>
                  <a:pt x="5934638" y="1307806"/>
                  <a:pt x="5824581" y="1325563"/>
                </a:cubicBezTo>
                <a:cubicBezTo>
                  <a:pt x="5714524" y="1343320"/>
                  <a:pt x="5397684" y="1274863"/>
                  <a:pt x="5245020" y="1325563"/>
                </a:cubicBezTo>
                <a:cubicBezTo>
                  <a:pt x="5092356" y="1376263"/>
                  <a:pt x="4926609" y="1286498"/>
                  <a:pt x="4752394" y="1325563"/>
                </a:cubicBezTo>
                <a:cubicBezTo>
                  <a:pt x="4578179" y="1364628"/>
                  <a:pt x="4467498" y="1323988"/>
                  <a:pt x="4259768" y="1325563"/>
                </a:cubicBezTo>
                <a:cubicBezTo>
                  <a:pt x="4052038" y="1327138"/>
                  <a:pt x="3671476" y="1295043"/>
                  <a:pt x="3506340" y="1325563"/>
                </a:cubicBezTo>
                <a:cubicBezTo>
                  <a:pt x="3341204" y="1356083"/>
                  <a:pt x="3156003" y="1271353"/>
                  <a:pt x="2926779" y="1325563"/>
                </a:cubicBezTo>
                <a:cubicBezTo>
                  <a:pt x="2697555" y="1379773"/>
                  <a:pt x="2594706" y="1287280"/>
                  <a:pt x="2347219" y="1325563"/>
                </a:cubicBezTo>
                <a:cubicBezTo>
                  <a:pt x="2099732" y="1363846"/>
                  <a:pt x="2127693" y="1297881"/>
                  <a:pt x="1941527" y="1325563"/>
                </a:cubicBezTo>
                <a:cubicBezTo>
                  <a:pt x="1755361" y="1353245"/>
                  <a:pt x="1408695" y="1293605"/>
                  <a:pt x="1275033" y="1325563"/>
                </a:cubicBezTo>
                <a:cubicBezTo>
                  <a:pt x="1141371" y="1357521"/>
                  <a:pt x="887822" y="1266795"/>
                  <a:pt x="608538" y="1325563"/>
                </a:cubicBezTo>
                <a:cubicBezTo>
                  <a:pt x="329255" y="1384331"/>
                  <a:pt x="166454" y="1305024"/>
                  <a:pt x="0" y="1325563"/>
                </a:cubicBezTo>
                <a:cubicBezTo>
                  <a:pt x="-33888" y="1149146"/>
                  <a:pt x="33145" y="1064680"/>
                  <a:pt x="0" y="910220"/>
                </a:cubicBezTo>
                <a:cubicBezTo>
                  <a:pt x="-33145" y="755760"/>
                  <a:pt x="4151" y="575293"/>
                  <a:pt x="0" y="441854"/>
                </a:cubicBezTo>
                <a:cubicBezTo>
                  <a:pt x="-4151" y="308415"/>
                  <a:pt x="21451" y="202204"/>
                  <a:pt x="0" y="0"/>
                </a:cubicBezTo>
                <a:close/>
              </a:path>
              <a:path w="8693404" h="1325563" stroke="0" extrusionOk="0">
                <a:moveTo>
                  <a:pt x="0" y="0"/>
                </a:moveTo>
                <a:cubicBezTo>
                  <a:pt x="75120" y="-5512"/>
                  <a:pt x="235238" y="27804"/>
                  <a:pt x="318758" y="0"/>
                </a:cubicBezTo>
                <a:cubicBezTo>
                  <a:pt x="402278" y="-27804"/>
                  <a:pt x="714536" y="40322"/>
                  <a:pt x="985252" y="0"/>
                </a:cubicBezTo>
                <a:cubicBezTo>
                  <a:pt x="1255968" y="-40322"/>
                  <a:pt x="1349508" y="4204"/>
                  <a:pt x="1564813" y="0"/>
                </a:cubicBezTo>
                <a:cubicBezTo>
                  <a:pt x="1780118" y="-4204"/>
                  <a:pt x="1881154" y="34050"/>
                  <a:pt x="2057439" y="0"/>
                </a:cubicBezTo>
                <a:cubicBezTo>
                  <a:pt x="2233724" y="-34050"/>
                  <a:pt x="2421585" y="39127"/>
                  <a:pt x="2550065" y="0"/>
                </a:cubicBezTo>
                <a:cubicBezTo>
                  <a:pt x="2678545" y="-39127"/>
                  <a:pt x="3047156" y="34773"/>
                  <a:pt x="3303494" y="0"/>
                </a:cubicBezTo>
                <a:cubicBezTo>
                  <a:pt x="3559832" y="-34773"/>
                  <a:pt x="3743015" y="64656"/>
                  <a:pt x="3883054" y="0"/>
                </a:cubicBezTo>
                <a:cubicBezTo>
                  <a:pt x="4023093" y="-64656"/>
                  <a:pt x="4180760" y="11930"/>
                  <a:pt x="4288746" y="0"/>
                </a:cubicBezTo>
                <a:cubicBezTo>
                  <a:pt x="4396732" y="-11930"/>
                  <a:pt x="4655680" y="25744"/>
                  <a:pt x="4955240" y="0"/>
                </a:cubicBezTo>
                <a:cubicBezTo>
                  <a:pt x="5254800" y="-25744"/>
                  <a:pt x="5290124" y="75948"/>
                  <a:pt x="5621735" y="0"/>
                </a:cubicBezTo>
                <a:cubicBezTo>
                  <a:pt x="5953346" y="-75948"/>
                  <a:pt x="6008302" y="29767"/>
                  <a:pt x="6201295" y="0"/>
                </a:cubicBezTo>
                <a:cubicBezTo>
                  <a:pt x="6394288" y="-29767"/>
                  <a:pt x="6579589" y="80808"/>
                  <a:pt x="6954723" y="0"/>
                </a:cubicBezTo>
                <a:cubicBezTo>
                  <a:pt x="7329857" y="-80808"/>
                  <a:pt x="7255432" y="10284"/>
                  <a:pt x="7534283" y="0"/>
                </a:cubicBezTo>
                <a:cubicBezTo>
                  <a:pt x="7813134" y="-10284"/>
                  <a:pt x="8023691" y="71428"/>
                  <a:pt x="8200778" y="0"/>
                </a:cubicBezTo>
                <a:cubicBezTo>
                  <a:pt x="8377865" y="-71428"/>
                  <a:pt x="8580370" y="15988"/>
                  <a:pt x="8693404" y="0"/>
                </a:cubicBezTo>
                <a:cubicBezTo>
                  <a:pt x="8711387" y="178906"/>
                  <a:pt x="8680800" y="256787"/>
                  <a:pt x="8693404" y="455110"/>
                </a:cubicBezTo>
                <a:cubicBezTo>
                  <a:pt x="8706008" y="653433"/>
                  <a:pt x="8667728" y="780538"/>
                  <a:pt x="8693404" y="923476"/>
                </a:cubicBezTo>
                <a:cubicBezTo>
                  <a:pt x="8719080" y="1066414"/>
                  <a:pt x="8687817" y="1239078"/>
                  <a:pt x="8693404" y="1325563"/>
                </a:cubicBezTo>
                <a:cubicBezTo>
                  <a:pt x="8584093" y="1356740"/>
                  <a:pt x="8467592" y="1297215"/>
                  <a:pt x="8374646" y="1325563"/>
                </a:cubicBezTo>
                <a:cubicBezTo>
                  <a:pt x="8281700" y="1353911"/>
                  <a:pt x="8139985" y="1283571"/>
                  <a:pt x="7968954" y="1325563"/>
                </a:cubicBezTo>
                <a:cubicBezTo>
                  <a:pt x="7797923" y="1367555"/>
                  <a:pt x="7756521" y="1305065"/>
                  <a:pt x="7563261" y="1325563"/>
                </a:cubicBezTo>
                <a:cubicBezTo>
                  <a:pt x="7370001" y="1346061"/>
                  <a:pt x="7191803" y="1319574"/>
                  <a:pt x="7070635" y="1325563"/>
                </a:cubicBezTo>
                <a:cubicBezTo>
                  <a:pt x="6949467" y="1331552"/>
                  <a:pt x="6494926" y="1322112"/>
                  <a:pt x="6317207" y="1325563"/>
                </a:cubicBezTo>
                <a:cubicBezTo>
                  <a:pt x="6139488" y="1329014"/>
                  <a:pt x="6102868" y="1320314"/>
                  <a:pt x="5998449" y="1325563"/>
                </a:cubicBezTo>
                <a:cubicBezTo>
                  <a:pt x="5894030" y="1330812"/>
                  <a:pt x="5772644" y="1313694"/>
                  <a:pt x="5592757" y="1325563"/>
                </a:cubicBezTo>
                <a:cubicBezTo>
                  <a:pt x="5412870" y="1337432"/>
                  <a:pt x="5000184" y="1279903"/>
                  <a:pt x="4839328" y="1325563"/>
                </a:cubicBezTo>
                <a:cubicBezTo>
                  <a:pt x="4678472" y="1371223"/>
                  <a:pt x="4406781" y="1314143"/>
                  <a:pt x="4172834" y="1325563"/>
                </a:cubicBezTo>
                <a:cubicBezTo>
                  <a:pt x="3938887" y="1336983"/>
                  <a:pt x="3732973" y="1278783"/>
                  <a:pt x="3419406" y="1325563"/>
                </a:cubicBezTo>
                <a:cubicBezTo>
                  <a:pt x="3105839" y="1372343"/>
                  <a:pt x="3027324" y="1323082"/>
                  <a:pt x="2665977" y="1325563"/>
                </a:cubicBezTo>
                <a:cubicBezTo>
                  <a:pt x="2304630" y="1328044"/>
                  <a:pt x="2341522" y="1284966"/>
                  <a:pt x="2086417" y="1325563"/>
                </a:cubicBezTo>
                <a:cubicBezTo>
                  <a:pt x="1831312" y="1366160"/>
                  <a:pt x="1825605" y="1278007"/>
                  <a:pt x="1680725" y="1325563"/>
                </a:cubicBezTo>
                <a:cubicBezTo>
                  <a:pt x="1535845" y="1373119"/>
                  <a:pt x="1416048" y="1288171"/>
                  <a:pt x="1275033" y="1325563"/>
                </a:cubicBezTo>
                <a:cubicBezTo>
                  <a:pt x="1134018" y="1362955"/>
                  <a:pt x="842738" y="1312906"/>
                  <a:pt x="608538" y="1325563"/>
                </a:cubicBezTo>
                <a:cubicBezTo>
                  <a:pt x="374338" y="1338220"/>
                  <a:pt x="165005" y="1254094"/>
                  <a:pt x="0" y="1325563"/>
                </a:cubicBezTo>
                <a:cubicBezTo>
                  <a:pt x="-49173" y="1163421"/>
                  <a:pt x="41150" y="1092940"/>
                  <a:pt x="0" y="883709"/>
                </a:cubicBezTo>
                <a:cubicBezTo>
                  <a:pt x="-41150" y="674478"/>
                  <a:pt x="45250" y="637946"/>
                  <a:pt x="0" y="481621"/>
                </a:cubicBezTo>
                <a:cubicBezTo>
                  <a:pt x="-45250" y="325296"/>
                  <a:pt x="46069" y="110576"/>
                  <a:pt x="0" y="0"/>
                </a:cubicBezTo>
                <a:close/>
              </a:path>
            </a:pathLst>
          </a:custGeom>
          <a:ln>
            <a:extLst>
              <a:ext uri="{C807C97D-BFC1-408E-A445-0C87EB9F89A2}">
                <ask:lineSketchStyleProps xmlns:ask="http://schemas.microsoft.com/office/drawing/2018/sketchyshapes" sd="3788169989">
                  <ask:type>
                    <ask:lineSketchScribble/>
                  </ask:type>
                </ask:lineSketchStyleProps>
              </a:ext>
            </a:extLst>
          </a:ln>
          <a:scene3d>
            <a:camera prst="orthographicFront"/>
            <a:lightRig rig="threePt" dir="t"/>
          </a:scene3d>
        </p:spPr>
        <p:style>
          <a:lnRef idx="3">
            <a:schemeClr val="lt1"/>
          </a:lnRef>
          <a:fillRef idx="1">
            <a:schemeClr val="accent3"/>
          </a:fillRef>
          <a:effectRef idx="1">
            <a:schemeClr val="accent3"/>
          </a:effectRef>
          <a:fontRef idx="minor">
            <a:schemeClr val="lt1"/>
          </a:fontRef>
        </p:style>
        <p:txBody>
          <a:bodyPr>
            <a:normAutofit/>
          </a:bodyPr>
          <a:lstStyle/>
          <a:p>
            <a:pPr marL="685800" indent="-685800" algn="ctr">
              <a:buClr>
                <a:schemeClr val="tx1"/>
              </a:buClr>
              <a:buFont typeface="Arial" panose="020B0604020202020204" pitchFamily="34" charset="0"/>
              <a:buChar char="•"/>
            </a:pPr>
            <a:r>
              <a:rPr lang="ar-SA" sz="5400" b="1" dirty="0">
                <a:solidFill>
                  <a:schemeClr val="bg1"/>
                </a:solidFill>
              </a:rPr>
              <a:t>ما هي مراحل استكشاف الفضاء؟</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عنصر نائب للمحتوى 3">
            <a:extLst>
              <a:ext uri="{FF2B5EF4-FFF2-40B4-BE49-F238E27FC236}">
                <a16:creationId xmlns:a16="http://schemas.microsoft.com/office/drawing/2014/main" id="{2BB382D0-8B67-59E7-D697-0BBCFB0FBB96}"/>
              </a:ext>
            </a:extLst>
          </p:cNvPr>
          <p:cNvGraphicFramePr>
            <a:graphicFrameLocks noGrp="1"/>
          </p:cNvGraphicFramePr>
          <p:nvPr>
            <p:ph idx="1"/>
            <p:extLst>
              <p:ext uri="{D42A27DB-BD31-4B8C-83A1-F6EECF244321}">
                <p14:modId xmlns:p14="http://schemas.microsoft.com/office/powerpoint/2010/main" val="1929156490"/>
              </p:ext>
            </p:extLst>
          </p:nvPr>
        </p:nvGraphicFramePr>
        <p:xfrm>
          <a:off x="-1371600" y="1885145"/>
          <a:ext cx="1321816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6334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C2BE032E-B74D-4BCB-B99F-EB7496F4992B}"/>
                                            </p:graphicEl>
                                          </p:spTgt>
                                        </p:tgtEl>
                                        <p:attrNameLst>
                                          <p:attrName>style.visibility</p:attrName>
                                        </p:attrNameLst>
                                      </p:cBhvr>
                                      <p:to>
                                        <p:strVal val="visible"/>
                                      </p:to>
                                    </p:set>
                                    <p:anim calcmode="lin" valueType="num">
                                      <p:cBhvr additive="base">
                                        <p:cTn id="7" dur="500" fill="hold"/>
                                        <p:tgtEl>
                                          <p:spTgt spid="4">
                                            <p:graphicEl>
                                              <a:dgm id="{C2BE032E-B74D-4BCB-B99F-EB7496F4992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C2BE032E-B74D-4BCB-B99F-EB7496F4992B}"/>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865C8DCF-286C-4DF7-B965-83BBFC3F4E48}"/>
                                            </p:graphicEl>
                                          </p:spTgt>
                                        </p:tgtEl>
                                        <p:attrNameLst>
                                          <p:attrName>style.visibility</p:attrName>
                                        </p:attrNameLst>
                                      </p:cBhvr>
                                      <p:to>
                                        <p:strVal val="visible"/>
                                      </p:to>
                                    </p:set>
                                    <p:anim calcmode="lin" valueType="num">
                                      <p:cBhvr additive="base">
                                        <p:cTn id="13" dur="500" fill="hold"/>
                                        <p:tgtEl>
                                          <p:spTgt spid="4">
                                            <p:graphicEl>
                                              <a:dgm id="{865C8DCF-286C-4DF7-B965-83BBFC3F4E48}"/>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865C8DCF-286C-4DF7-B965-83BBFC3F4E48}"/>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63C4C50E-AE75-4CF1-A0D3-19D611DB825C}"/>
                                            </p:graphicEl>
                                          </p:spTgt>
                                        </p:tgtEl>
                                        <p:attrNameLst>
                                          <p:attrName>style.visibility</p:attrName>
                                        </p:attrNameLst>
                                      </p:cBhvr>
                                      <p:to>
                                        <p:strVal val="visible"/>
                                      </p:to>
                                    </p:set>
                                    <p:anim calcmode="lin" valueType="num">
                                      <p:cBhvr additive="base">
                                        <p:cTn id="19" dur="500" fill="hold"/>
                                        <p:tgtEl>
                                          <p:spTgt spid="4">
                                            <p:graphicEl>
                                              <a:dgm id="{63C4C50E-AE75-4CF1-A0D3-19D611DB825C}"/>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63C4C50E-AE75-4CF1-A0D3-19D611DB825C}"/>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6FA4286A-83A8-4C93-94C5-A2FE0B68A74D}"/>
                                            </p:graphicEl>
                                          </p:spTgt>
                                        </p:tgtEl>
                                        <p:attrNameLst>
                                          <p:attrName>style.visibility</p:attrName>
                                        </p:attrNameLst>
                                      </p:cBhvr>
                                      <p:to>
                                        <p:strVal val="visible"/>
                                      </p:to>
                                    </p:set>
                                    <p:anim calcmode="lin" valueType="num">
                                      <p:cBhvr additive="base">
                                        <p:cTn id="25" dur="500" fill="hold"/>
                                        <p:tgtEl>
                                          <p:spTgt spid="4">
                                            <p:graphicEl>
                                              <a:dgm id="{6FA4286A-83A8-4C93-94C5-A2FE0B68A74D}"/>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6FA4286A-83A8-4C93-94C5-A2FE0B68A74D}"/>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F29A7EA1-D0A6-435A-AD7C-A04879137EC6}"/>
                                            </p:graphicEl>
                                          </p:spTgt>
                                        </p:tgtEl>
                                        <p:attrNameLst>
                                          <p:attrName>style.visibility</p:attrName>
                                        </p:attrNameLst>
                                      </p:cBhvr>
                                      <p:to>
                                        <p:strVal val="visible"/>
                                      </p:to>
                                    </p:set>
                                    <p:anim calcmode="lin" valueType="num">
                                      <p:cBhvr additive="base">
                                        <p:cTn id="31" dur="500" fill="hold"/>
                                        <p:tgtEl>
                                          <p:spTgt spid="4">
                                            <p:graphicEl>
                                              <a:dgm id="{F29A7EA1-D0A6-435A-AD7C-A04879137EC6}"/>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F29A7EA1-D0A6-435A-AD7C-A04879137EC6}"/>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dgm id="{5F0B18C0-F295-4380-872A-F3E0EA092A46}"/>
                                            </p:graphicEl>
                                          </p:spTgt>
                                        </p:tgtEl>
                                        <p:attrNameLst>
                                          <p:attrName>style.visibility</p:attrName>
                                        </p:attrNameLst>
                                      </p:cBhvr>
                                      <p:to>
                                        <p:strVal val="visible"/>
                                      </p:to>
                                    </p:set>
                                    <p:anim calcmode="lin" valueType="num">
                                      <p:cBhvr additive="base">
                                        <p:cTn id="37" dur="500" fill="hold"/>
                                        <p:tgtEl>
                                          <p:spTgt spid="4">
                                            <p:graphicEl>
                                              <a:dgm id="{5F0B18C0-F295-4380-872A-F3E0EA092A46}"/>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5F0B18C0-F295-4380-872A-F3E0EA092A46}"/>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EED76352-E96C-4E1D-9116-C0E02A0033EC}"/>
                                            </p:graphicEl>
                                          </p:spTgt>
                                        </p:tgtEl>
                                        <p:attrNameLst>
                                          <p:attrName>style.visibility</p:attrName>
                                        </p:attrNameLst>
                                      </p:cBhvr>
                                      <p:to>
                                        <p:strVal val="visible"/>
                                      </p:to>
                                    </p:set>
                                    <p:anim calcmode="lin" valueType="num">
                                      <p:cBhvr additive="base">
                                        <p:cTn id="43" dur="500" fill="hold"/>
                                        <p:tgtEl>
                                          <p:spTgt spid="4">
                                            <p:graphicEl>
                                              <a:dgm id="{EED76352-E96C-4E1D-9116-C0E02A0033EC}"/>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EED76352-E96C-4E1D-9116-C0E02A0033EC}"/>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graphicEl>
                                              <a:dgm id="{CBCB2942-25FC-4EE4-8A32-200F0A2741B2}"/>
                                            </p:graphicEl>
                                          </p:spTgt>
                                        </p:tgtEl>
                                        <p:attrNameLst>
                                          <p:attrName>style.visibility</p:attrName>
                                        </p:attrNameLst>
                                      </p:cBhvr>
                                      <p:to>
                                        <p:strVal val="visible"/>
                                      </p:to>
                                    </p:set>
                                    <p:anim calcmode="lin" valueType="num">
                                      <p:cBhvr additive="base">
                                        <p:cTn id="49" dur="500" fill="hold"/>
                                        <p:tgtEl>
                                          <p:spTgt spid="4">
                                            <p:graphicEl>
                                              <a:dgm id="{CBCB2942-25FC-4EE4-8A32-200F0A2741B2}"/>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graphicEl>
                                              <a:dgm id="{CBCB2942-25FC-4EE4-8A32-200F0A2741B2}"/>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graphicEl>
                                              <a:dgm id="{16047122-B6F2-4955-9746-935E8E7C0CAA}"/>
                                            </p:graphicEl>
                                          </p:spTgt>
                                        </p:tgtEl>
                                        <p:attrNameLst>
                                          <p:attrName>style.visibility</p:attrName>
                                        </p:attrNameLst>
                                      </p:cBhvr>
                                      <p:to>
                                        <p:strVal val="visible"/>
                                      </p:to>
                                    </p:set>
                                    <p:anim calcmode="lin" valueType="num">
                                      <p:cBhvr additive="base">
                                        <p:cTn id="55" dur="500" fill="hold"/>
                                        <p:tgtEl>
                                          <p:spTgt spid="4">
                                            <p:graphicEl>
                                              <a:dgm id="{16047122-B6F2-4955-9746-935E8E7C0CAA}"/>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graphicEl>
                                              <a:dgm id="{16047122-B6F2-4955-9746-935E8E7C0CAA}"/>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graphicEl>
                                              <a:dgm id="{49CC48BD-907D-482D-8281-F48EFBAD7982}"/>
                                            </p:graphicEl>
                                          </p:spTgt>
                                        </p:tgtEl>
                                        <p:attrNameLst>
                                          <p:attrName>style.visibility</p:attrName>
                                        </p:attrNameLst>
                                      </p:cBhvr>
                                      <p:to>
                                        <p:strVal val="visible"/>
                                      </p:to>
                                    </p:set>
                                    <p:anim calcmode="lin" valueType="num">
                                      <p:cBhvr additive="base">
                                        <p:cTn id="61" dur="500" fill="hold"/>
                                        <p:tgtEl>
                                          <p:spTgt spid="4">
                                            <p:graphicEl>
                                              <a:dgm id="{49CC48BD-907D-482D-8281-F48EFBAD7982}"/>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graphicEl>
                                              <a:dgm id="{49CC48BD-907D-482D-8281-F48EFBAD798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D14FCEE-7229-DEC4-1788-E1806DA9AE49}"/>
              </a:ext>
            </a:extLst>
          </p:cNvPr>
          <p:cNvSpPr>
            <a:spLocks noGrp="1"/>
          </p:cNvSpPr>
          <p:nvPr>
            <p:ph type="title"/>
          </p:nvPr>
        </p:nvSpPr>
        <p:spPr>
          <a:xfrm>
            <a:off x="6142990" y="137477"/>
            <a:ext cx="5901689" cy="1325563"/>
          </a:xfrm>
          <a:custGeom>
            <a:avLst/>
            <a:gdLst>
              <a:gd name="connsiteX0" fmla="*/ 0 w 5901689"/>
              <a:gd name="connsiteY0" fmla="*/ 0 h 1325563"/>
              <a:gd name="connsiteX1" fmla="*/ 413118 w 5901689"/>
              <a:gd name="connsiteY1" fmla="*/ 0 h 1325563"/>
              <a:gd name="connsiteX2" fmla="*/ 1121321 w 5901689"/>
              <a:gd name="connsiteY2" fmla="*/ 0 h 1325563"/>
              <a:gd name="connsiteX3" fmla="*/ 1829524 w 5901689"/>
              <a:gd name="connsiteY3" fmla="*/ 0 h 1325563"/>
              <a:gd name="connsiteX4" fmla="*/ 2360676 w 5901689"/>
              <a:gd name="connsiteY4" fmla="*/ 0 h 1325563"/>
              <a:gd name="connsiteX5" fmla="*/ 2950845 w 5901689"/>
              <a:gd name="connsiteY5" fmla="*/ 0 h 1325563"/>
              <a:gd name="connsiteX6" fmla="*/ 3363963 w 5901689"/>
              <a:gd name="connsiteY6" fmla="*/ 0 h 1325563"/>
              <a:gd name="connsiteX7" fmla="*/ 3836098 w 5901689"/>
              <a:gd name="connsiteY7" fmla="*/ 0 h 1325563"/>
              <a:gd name="connsiteX8" fmla="*/ 4544301 w 5901689"/>
              <a:gd name="connsiteY8" fmla="*/ 0 h 1325563"/>
              <a:gd name="connsiteX9" fmla="*/ 5252503 w 5901689"/>
              <a:gd name="connsiteY9" fmla="*/ 0 h 1325563"/>
              <a:gd name="connsiteX10" fmla="*/ 5901689 w 5901689"/>
              <a:gd name="connsiteY10" fmla="*/ 0 h 1325563"/>
              <a:gd name="connsiteX11" fmla="*/ 5901689 w 5901689"/>
              <a:gd name="connsiteY11" fmla="*/ 415343 h 1325563"/>
              <a:gd name="connsiteX12" fmla="*/ 5901689 w 5901689"/>
              <a:gd name="connsiteY12" fmla="*/ 843942 h 1325563"/>
              <a:gd name="connsiteX13" fmla="*/ 5901689 w 5901689"/>
              <a:gd name="connsiteY13" fmla="*/ 1325563 h 1325563"/>
              <a:gd name="connsiteX14" fmla="*/ 5193486 w 5901689"/>
              <a:gd name="connsiteY14" fmla="*/ 1325563 h 1325563"/>
              <a:gd name="connsiteX15" fmla="*/ 4603317 w 5901689"/>
              <a:gd name="connsiteY15" fmla="*/ 1325563 h 1325563"/>
              <a:gd name="connsiteX16" fmla="*/ 4072165 w 5901689"/>
              <a:gd name="connsiteY16" fmla="*/ 1325563 h 1325563"/>
              <a:gd name="connsiteX17" fmla="*/ 3541013 w 5901689"/>
              <a:gd name="connsiteY17" fmla="*/ 1325563 h 1325563"/>
              <a:gd name="connsiteX18" fmla="*/ 2832811 w 5901689"/>
              <a:gd name="connsiteY18" fmla="*/ 1325563 h 1325563"/>
              <a:gd name="connsiteX19" fmla="*/ 2360676 w 5901689"/>
              <a:gd name="connsiteY19" fmla="*/ 1325563 h 1325563"/>
              <a:gd name="connsiteX20" fmla="*/ 1652473 w 5901689"/>
              <a:gd name="connsiteY20" fmla="*/ 1325563 h 1325563"/>
              <a:gd name="connsiteX21" fmla="*/ 1003287 w 5901689"/>
              <a:gd name="connsiteY21" fmla="*/ 1325563 h 1325563"/>
              <a:gd name="connsiteX22" fmla="*/ 0 w 5901689"/>
              <a:gd name="connsiteY22" fmla="*/ 1325563 h 1325563"/>
              <a:gd name="connsiteX23" fmla="*/ 0 w 5901689"/>
              <a:gd name="connsiteY23" fmla="*/ 870453 h 1325563"/>
              <a:gd name="connsiteX24" fmla="*/ 0 w 5901689"/>
              <a:gd name="connsiteY24" fmla="*/ 468366 h 1325563"/>
              <a:gd name="connsiteX25" fmla="*/ 0 w 5901689"/>
              <a:gd name="connsiteY25" fmla="*/ 0 h 132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01689" h="1325563" fill="none" extrusionOk="0">
                <a:moveTo>
                  <a:pt x="0" y="0"/>
                </a:moveTo>
                <a:cubicBezTo>
                  <a:pt x="126660" y="-23513"/>
                  <a:pt x="247578" y="9519"/>
                  <a:pt x="413118" y="0"/>
                </a:cubicBezTo>
                <a:cubicBezTo>
                  <a:pt x="578658" y="-9519"/>
                  <a:pt x="948681" y="75690"/>
                  <a:pt x="1121321" y="0"/>
                </a:cubicBezTo>
                <a:cubicBezTo>
                  <a:pt x="1293961" y="-75690"/>
                  <a:pt x="1615311" y="45965"/>
                  <a:pt x="1829524" y="0"/>
                </a:cubicBezTo>
                <a:cubicBezTo>
                  <a:pt x="2043737" y="-45965"/>
                  <a:pt x="2100817" y="59376"/>
                  <a:pt x="2360676" y="0"/>
                </a:cubicBezTo>
                <a:cubicBezTo>
                  <a:pt x="2620535" y="-59376"/>
                  <a:pt x="2815044" y="15823"/>
                  <a:pt x="2950845" y="0"/>
                </a:cubicBezTo>
                <a:cubicBezTo>
                  <a:pt x="3086646" y="-15823"/>
                  <a:pt x="3243205" y="20254"/>
                  <a:pt x="3363963" y="0"/>
                </a:cubicBezTo>
                <a:cubicBezTo>
                  <a:pt x="3484721" y="-20254"/>
                  <a:pt x="3693411" y="37782"/>
                  <a:pt x="3836098" y="0"/>
                </a:cubicBezTo>
                <a:cubicBezTo>
                  <a:pt x="3978785" y="-37782"/>
                  <a:pt x="4343312" y="16119"/>
                  <a:pt x="4544301" y="0"/>
                </a:cubicBezTo>
                <a:cubicBezTo>
                  <a:pt x="4745290" y="-16119"/>
                  <a:pt x="4968951" y="80606"/>
                  <a:pt x="5252503" y="0"/>
                </a:cubicBezTo>
                <a:cubicBezTo>
                  <a:pt x="5536055" y="-80606"/>
                  <a:pt x="5687549" y="14531"/>
                  <a:pt x="5901689" y="0"/>
                </a:cubicBezTo>
                <a:cubicBezTo>
                  <a:pt x="5901747" y="127403"/>
                  <a:pt x="5867279" y="296453"/>
                  <a:pt x="5901689" y="415343"/>
                </a:cubicBezTo>
                <a:cubicBezTo>
                  <a:pt x="5936099" y="534233"/>
                  <a:pt x="5853681" y="664489"/>
                  <a:pt x="5901689" y="843942"/>
                </a:cubicBezTo>
                <a:cubicBezTo>
                  <a:pt x="5949697" y="1023395"/>
                  <a:pt x="5894227" y="1141687"/>
                  <a:pt x="5901689" y="1325563"/>
                </a:cubicBezTo>
                <a:cubicBezTo>
                  <a:pt x="5608460" y="1400396"/>
                  <a:pt x="5407085" y="1250497"/>
                  <a:pt x="5193486" y="1325563"/>
                </a:cubicBezTo>
                <a:cubicBezTo>
                  <a:pt x="4979887" y="1400629"/>
                  <a:pt x="4749239" y="1256279"/>
                  <a:pt x="4603317" y="1325563"/>
                </a:cubicBezTo>
                <a:cubicBezTo>
                  <a:pt x="4457395" y="1394847"/>
                  <a:pt x="4289621" y="1305081"/>
                  <a:pt x="4072165" y="1325563"/>
                </a:cubicBezTo>
                <a:cubicBezTo>
                  <a:pt x="3854709" y="1346045"/>
                  <a:pt x="3670184" y="1305729"/>
                  <a:pt x="3541013" y="1325563"/>
                </a:cubicBezTo>
                <a:cubicBezTo>
                  <a:pt x="3411842" y="1345397"/>
                  <a:pt x="3165804" y="1272798"/>
                  <a:pt x="2832811" y="1325563"/>
                </a:cubicBezTo>
                <a:cubicBezTo>
                  <a:pt x="2499818" y="1378328"/>
                  <a:pt x="2518515" y="1302866"/>
                  <a:pt x="2360676" y="1325563"/>
                </a:cubicBezTo>
                <a:cubicBezTo>
                  <a:pt x="2202837" y="1348260"/>
                  <a:pt x="1845298" y="1253040"/>
                  <a:pt x="1652473" y="1325563"/>
                </a:cubicBezTo>
                <a:cubicBezTo>
                  <a:pt x="1459648" y="1398086"/>
                  <a:pt x="1280527" y="1286268"/>
                  <a:pt x="1003287" y="1325563"/>
                </a:cubicBezTo>
                <a:cubicBezTo>
                  <a:pt x="726047" y="1364858"/>
                  <a:pt x="323518" y="1284107"/>
                  <a:pt x="0" y="1325563"/>
                </a:cubicBezTo>
                <a:cubicBezTo>
                  <a:pt x="-50888" y="1192159"/>
                  <a:pt x="23291" y="1046574"/>
                  <a:pt x="0" y="870453"/>
                </a:cubicBezTo>
                <a:cubicBezTo>
                  <a:pt x="-23291" y="694332"/>
                  <a:pt x="47633" y="637150"/>
                  <a:pt x="0" y="468366"/>
                </a:cubicBezTo>
                <a:cubicBezTo>
                  <a:pt x="-47633" y="299582"/>
                  <a:pt x="18205" y="121656"/>
                  <a:pt x="0" y="0"/>
                </a:cubicBezTo>
                <a:close/>
              </a:path>
              <a:path w="5901689" h="1325563" stroke="0" extrusionOk="0">
                <a:moveTo>
                  <a:pt x="0" y="0"/>
                </a:moveTo>
                <a:cubicBezTo>
                  <a:pt x="130710" y="-48251"/>
                  <a:pt x="352705" y="18808"/>
                  <a:pt x="649186" y="0"/>
                </a:cubicBezTo>
                <a:cubicBezTo>
                  <a:pt x="945667" y="-18808"/>
                  <a:pt x="1177600" y="58086"/>
                  <a:pt x="1357388" y="0"/>
                </a:cubicBezTo>
                <a:cubicBezTo>
                  <a:pt x="1537176" y="-58086"/>
                  <a:pt x="1730353" y="12188"/>
                  <a:pt x="1947557" y="0"/>
                </a:cubicBezTo>
                <a:cubicBezTo>
                  <a:pt x="2164761" y="-12188"/>
                  <a:pt x="2459400" y="55957"/>
                  <a:pt x="2655760" y="0"/>
                </a:cubicBezTo>
                <a:cubicBezTo>
                  <a:pt x="2852120" y="-55957"/>
                  <a:pt x="3093197" y="43354"/>
                  <a:pt x="3245929" y="0"/>
                </a:cubicBezTo>
                <a:cubicBezTo>
                  <a:pt x="3398661" y="-43354"/>
                  <a:pt x="3805362" y="49572"/>
                  <a:pt x="3954132" y="0"/>
                </a:cubicBezTo>
                <a:cubicBezTo>
                  <a:pt x="4102902" y="-49572"/>
                  <a:pt x="4201828" y="10696"/>
                  <a:pt x="4426267" y="0"/>
                </a:cubicBezTo>
                <a:cubicBezTo>
                  <a:pt x="4650707" y="-10696"/>
                  <a:pt x="4819824" y="74245"/>
                  <a:pt x="5075453" y="0"/>
                </a:cubicBezTo>
                <a:cubicBezTo>
                  <a:pt x="5331082" y="-74245"/>
                  <a:pt x="5649153" y="31062"/>
                  <a:pt x="5901689" y="0"/>
                </a:cubicBezTo>
                <a:cubicBezTo>
                  <a:pt x="5904964" y="111832"/>
                  <a:pt x="5858542" y="240951"/>
                  <a:pt x="5901689" y="468366"/>
                </a:cubicBezTo>
                <a:cubicBezTo>
                  <a:pt x="5944836" y="695781"/>
                  <a:pt x="5854863" y="756503"/>
                  <a:pt x="5901689" y="936731"/>
                </a:cubicBezTo>
                <a:cubicBezTo>
                  <a:pt x="5948515" y="1116960"/>
                  <a:pt x="5897697" y="1199034"/>
                  <a:pt x="5901689" y="1325563"/>
                </a:cubicBezTo>
                <a:cubicBezTo>
                  <a:pt x="5697155" y="1390100"/>
                  <a:pt x="5595117" y="1272088"/>
                  <a:pt x="5311520" y="1325563"/>
                </a:cubicBezTo>
                <a:cubicBezTo>
                  <a:pt x="5027923" y="1379038"/>
                  <a:pt x="4872011" y="1269501"/>
                  <a:pt x="4603317" y="1325563"/>
                </a:cubicBezTo>
                <a:cubicBezTo>
                  <a:pt x="4334623" y="1381625"/>
                  <a:pt x="4235901" y="1323517"/>
                  <a:pt x="4072165" y="1325563"/>
                </a:cubicBezTo>
                <a:cubicBezTo>
                  <a:pt x="3908429" y="1327609"/>
                  <a:pt x="3789618" y="1305903"/>
                  <a:pt x="3659047" y="1325563"/>
                </a:cubicBezTo>
                <a:cubicBezTo>
                  <a:pt x="3528476" y="1345223"/>
                  <a:pt x="3228419" y="1279781"/>
                  <a:pt x="2950844" y="1325563"/>
                </a:cubicBezTo>
                <a:cubicBezTo>
                  <a:pt x="2673269" y="1371345"/>
                  <a:pt x="2534461" y="1276835"/>
                  <a:pt x="2360676" y="1325563"/>
                </a:cubicBezTo>
                <a:cubicBezTo>
                  <a:pt x="2186891" y="1374291"/>
                  <a:pt x="2065154" y="1302296"/>
                  <a:pt x="1888540" y="1325563"/>
                </a:cubicBezTo>
                <a:cubicBezTo>
                  <a:pt x="1711926" y="1348830"/>
                  <a:pt x="1471413" y="1309319"/>
                  <a:pt x="1298372" y="1325563"/>
                </a:cubicBezTo>
                <a:cubicBezTo>
                  <a:pt x="1125331" y="1341807"/>
                  <a:pt x="828753" y="1315080"/>
                  <a:pt x="649186" y="1325563"/>
                </a:cubicBezTo>
                <a:cubicBezTo>
                  <a:pt x="469619" y="1336046"/>
                  <a:pt x="158697" y="1305529"/>
                  <a:pt x="0" y="1325563"/>
                </a:cubicBezTo>
                <a:cubicBezTo>
                  <a:pt x="-2428" y="1133098"/>
                  <a:pt x="38117" y="1043885"/>
                  <a:pt x="0" y="923476"/>
                </a:cubicBezTo>
                <a:cubicBezTo>
                  <a:pt x="-38117" y="803067"/>
                  <a:pt x="44542" y="643289"/>
                  <a:pt x="0" y="508132"/>
                </a:cubicBezTo>
                <a:cubicBezTo>
                  <a:pt x="-44542" y="372975"/>
                  <a:pt x="38778" y="120092"/>
                  <a:pt x="0" y="0"/>
                </a:cubicBezTo>
                <a:close/>
              </a:path>
            </a:pathLst>
          </a:custGeom>
          <a:ln>
            <a:extLst>
              <a:ext uri="{C807C97D-BFC1-408E-A445-0C87EB9F89A2}">
                <ask:lineSketchStyleProps xmlns:ask="http://schemas.microsoft.com/office/drawing/2018/sketchyshapes" sd="1100135468">
                  <ask:type>
                    <ask:lineSketchScribble/>
                  </ask:type>
                </ask:lineSketchStyleProps>
              </a:ext>
            </a:extLst>
          </a:ln>
        </p:spPr>
        <p:style>
          <a:lnRef idx="3">
            <a:schemeClr val="lt1"/>
          </a:lnRef>
          <a:fillRef idx="1">
            <a:schemeClr val="accent3"/>
          </a:fillRef>
          <a:effectRef idx="1">
            <a:schemeClr val="accent3"/>
          </a:effectRef>
          <a:fontRef idx="minor">
            <a:schemeClr val="lt1"/>
          </a:fontRef>
        </p:style>
        <p:txBody>
          <a:bodyPr/>
          <a:lstStyle/>
          <a:p>
            <a:pPr marL="571500" indent="-571500">
              <a:buClr>
                <a:schemeClr val="tx1"/>
              </a:buClr>
              <a:buSzPct val="98000"/>
              <a:buFont typeface="Arial" panose="020B0604020202020204" pitchFamily="34" charset="0"/>
              <a:buChar char="•"/>
            </a:pPr>
            <a:r>
              <a:rPr lang="ar-SA" b="1" dirty="0">
                <a:solidFill>
                  <a:schemeClr val="bg1"/>
                </a:solidFill>
              </a:rPr>
              <a:t>ما فوائد استكشاف الفضاء؟</a:t>
            </a:r>
          </a:p>
        </p:txBody>
      </p:sp>
      <p:graphicFrame>
        <p:nvGraphicFramePr>
          <p:cNvPr id="4" name="عنصر نائب للمحتوى 3">
            <a:extLst>
              <a:ext uri="{FF2B5EF4-FFF2-40B4-BE49-F238E27FC236}">
                <a16:creationId xmlns:a16="http://schemas.microsoft.com/office/drawing/2014/main" id="{78B51760-A812-B8E7-363C-3AC5C9846F3F}"/>
              </a:ext>
            </a:extLst>
          </p:cNvPr>
          <p:cNvGraphicFramePr>
            <a:graphicFrameLocks noGrp="1"/>
          </p:cNvGraphicFramePr>
          <p:nvPr>
            <p:ph idx="1"/>
            <p:extLst>
              <p:ext uri="{D42A27DB-BD31-4B8C-83A1-F6EECF244321}">
                <p14:modId xmlns:p14="http://schemas.microsoft.com/office/powerpoint/2010/main" val="2511340759"/>
              </p:ext>
            </p:extLst>
          </p:nvPr>
        </p:nvGraphicFramePr>
        <p:xfrm>
          <a:off x="6004560" y="1534160"/>
          <a:ext cx="6040119" cy="5323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صورة 4">
            <a:extLst>
              <a:ext uri="{FF2B5EF4-FFF2-40B4-BE49-F238E27FC236}">
                <a16:creationId xmlns:a16="http://schemas.microsoft.com/office/drawing/2014/main" id="{5A6939B8-A314-6E61-7736-AD852B567265}"/>
              </a:ext>
            </a:extLst>
          </p:cNvPr>
          <p:cNvPicPr>
            <a:picLocks noChangeAspect="1"/>
          </p:cNvPicPr>
          <p:nvPr/>
        </p:nvPicPr>
        <p:blipFill>
          <a:blip r:embed="rId7"/>
          <a:stretch>
            <a:fillRect/>
          </a:stretch>
        </p:blipFill>
        <p:spPr>
          <a:xfrm>
            <a:off x="147321" y="639762"/>
            <a:ext cx="5901688" cy="5578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05160713"/>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4">
                                            <p:graphicEl>
                                              <a:dgm id="{7F38B162-5D92-4021-8D19-9BF1B5714579}"/>
                                            </p:graphicEl>
                                          </p:spTgt>
                                        </p:tgtEl>
                                        <p:attrNameLst>
                                          <p:attrName>style.visibility</p:attrName>
                                        </p:attrNameLst>
                                      </p:cBhvr>
                                      <p:to>
                                        <p:strVal val="visible"/>
                                      </p:to>
                                    </p:set>
                                    <p:anim calcmode="lin" valueType="num">
                                      <p:cBhvr>
                                        <p:cTn id="12" dur="1000" fill="hold"/>
                                        <p:tgtEl>
                                          <p:spTgt spid="4">
                                            <p:graphicEl>
                                              <a:dgm id="{7F38B162-5D92-4021-8D19-9BF1B5714579}"/>
                                            </p:graphicEl>
                                          </p:spTgt>
                                        </p:tgtEl>
                                        <p:attrNameLst>
                                          <p:attrName>ppt_w</p:attrName>
                                        </p:attrNameLst>
                                      </p:cBhvr>
                                      <p:tavLst>
                                        <p:tav tm="0">
                                          <p:val>
                                            <p:strVal val="#ppt_w+.3"/>
                                          </p:val>
                                        </p:tav>
                                        <p:tav tm="100000">
                                          <p:val>
                                            <p:strVal val="#ppt_w"/>
                                          </p:val>
                                        </p:tav>
                                      </p:tavLst>
                                    </p:anim>
                                    <p:anim calcmode="lin" valueType="num">
                                      <p:cBhvr>
                                        <p:cTn id="13" dur="1000" fill="hold"/>
                                        <p:tgtEl>
                                          <p:spTgt spid="4">
                                            <p:graphicEl>
                                              <a:dgm id="{7F38B162-5D92-4021-8D19-9BF1B5714579}"/>
                                            </p:graphicEl>
                                          </p:spTgt>
                                        </p:tgtEl>
                                        <p:attrNameLst>
                                          <p:attrName>ppt_h</p:attrName>
                                        </p:attrNameLst>
                                      </p:cBhvr>
                                      <p:tavLst>
                                        <p:tav tm="0">
                                          <p:val>
                                            <p:strVal val="#ppt_h"/>
                                          </p:val>
                                        </p:tav>
                                        <p:tav tm="100000">
                                          <p:val>
                                            <p:strVal val="#ppt_h"/>
                                          </p:val>
                                        </p:tav>
                                      </p:tavLst>
                                    </p:anim>
                                    <p:animEffect transition="in" filter="fade">
                                      <p:cBhvr>
                                        <p:cTn id="14" dur="1000"/>
                                        <p:tgtEl>
                                          <p:spTgt spid="4">
                                            <p:graphicEl>
                                              <a:dgm id="{7F38B162-5D92-4021-8D19-9BF1B5714579}"/>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4">
                                            <p:graphicEl>
                                              <a:dgm id="{CC6B45CC-5000-409A-A7BE-5C2F3403B5C4}"/>
                                            </p:graphicEl>
                                          </p:spTgt>
                                        </p:tgtEl>
                                        <p:attrNameLst>
                                          <p:attrName>style.visibility</p:attrName>
                                        </p:attrNameLst>
                                      </p:cBhvr>
                                      <p:to>
                                        <p:strVal val="visible"/>
                                      </p:to>
                                    </p:set>
                                    <p:anim calcmode="lin" valueType="num">
                                      <p:cBhvr>
                                        <p:cTn id="19" dur="1000" fill="hold"/>
                                        <p:tgtEl>
                                          <p:spTgt spid="4">
                                            <p:graphicEl>
                                              <a:dgm id="{CC6B45CC-5000-409A-A7BE-5C2F3403B5C4}"/>
                                            </p:graphicEl>
                                          </p:spTgt>
                                        </p:tgtEl>
                                        <p:attrNameLst>
                                          <p:attrName>ppt_w</p:attrName>
                                        </p:attrNameLst>
                                      </p:cBhvr>
                                      <p:tavLst>
                                        <p:tav tm="0">
                                          <p:val>
                                            <p:strVal val="#ppt_w+.3"/>
                                          </p:val>
                                        </p:tav>
                                        <p:tav tm="100000">
                                          <p:val>
                                            <p:strVal val="#ppt_w"/>
                                          </p:val>
                                        </p:tav>
                                      </p:tavLst>
                                    </p:anim>
                                    <p:anim calcmode="lin" valueType="num">
                                      <p:cBhvr>
                                        <p:cTn id="20" dur="1000" fill="hold"/>
                                        <p:tgtEl>
                                          <p:spTgt spid="4">
                                            <p:graphicEl>
                                              <a:dgm id="{CC6B45CC-5000-409A-A7BE-5C2F3403B5C4}"/>
                                            </p:graphicEl>
                                          </p:spTgt>
                                        </p:tgtEl>
                                        <p:attrNameLst>
                                          <p:attrName>ppt_h</p:attrName>
                                        </p:attrNameLst>
                                      </p:cBhvr>
                                      <p:tavLst>
                                        <p:tav tm="0">
                                          <p:val>
                                            <p:strVal val="#ppt_h"/>
                                          </p:val>
                                        </p:tav>
                                        <p:tav tm="100000">
                                          <p:val>
                                            <p:strVal val="#ppt_h"/>
                                          </p:val>
                                        </p:tav>
                                      </p:tavLst>
                                    </p:anim>
                                    <p:animEffect transition="in" filter="fade">
                                      <p:cBhvr>
                                        <p:cTn id="21" dur="1000"/>
                                        <p:tgtEl>
                                          <p:spTgt spid="4">
                                            <p:graphicEl>
                                              <a:dgm id="{CC6B45CC-5000-409A-A7BE-5C2F3403B5C4}"/>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4">
                                            <p:graphicEl>
                                              <a:dgm id="{7AB74FB7-E959-436E-9975-BC7D3B0527A8}"/>
                                            </p:graphicEl>
                                          </p:spTgt>
                                        </p:tgtEl>
                                        <p:attrNameLst>
                                          <p:attrName>style.visibility</p:attrName>
                                        </p:attrNameLst>
                                      </p:cBhvr>
                                      <p:to>
                                        <p:strVal val="visible"/>
                                      </p:to>
                                    </p:set>
                                    <p:anim calcmode="lin" valueType="num">
                                      <p:cBhvr>
                                        <p:cTn id="26" dur="1000" fill="hold"/>
                                        <p:tgtEl>
                                          <p:spTgt spid="4">
                                            <p:graphicEl>
                                              <a:dgm id="{7AB74FB7-E959-436E-9975-BC7D3B0527A8}"/>
                                            </p:graphicEl>
                                          </p:spTgt>
                                        </p:tgtEl>
                                        <p:attrNameLst>
                                          <p:attrName>ppt_w</p:attrName>
                                        </p:attrNameLst>
                                      </p:cBhvr>
                                      <p:tavLst>
                                        <p:tav tm="0">
                                          <p:val>
                                            <p:strVal val="#ppt_w+.3"/>
                                          </p:val>
                                        </p:tav>
                                        <p:tav tm="100000">
                                          <p:val>
                                            <p:strVal val="#ppt_w"/>
                                          </p:val>
                                        </p:tav>
                                      </p:tavLst>
                                    </p:anim>
                                    <p:anim calcmode="lin" valueType="num">
                                      <p:cBhvr>
                                        <p:cTn id="27" dur="1000" fill="hold"/>
                                        <p:tgtEl>
                                          <p:spTgt spid="4">
                                            <p:graphicEl>
                                              <a:dgm id="{7AB74FB7-E959-436E-9975-BC7D3B0527A8}"/>
                                            </p:graphicEl>
                                          </p:spTgt>
                                        </p:tgtEl>
                                        <p:attrNameLst>
                                          <p:attrName>ppt_h</p:attrName>
                                        </p:attrNameLst>
                                      </p:cBhvr>
                                      <p:tavLst>
                                        <p:tav tm="0">
                                          <p:val>
                                            <p:strVal val="#ppt_h"/>
                                          </p:val>
                                        </p:tav>
                                        <p:tav tm="100000">
                                          <p:val>
                                            <p:strVal val="#ppt_h"/>
                                          </p:val>
                                        </p:tav>
                                      </p:tavLst>
                                    </p:anim>
                                    <p:animEffect transition="in" filter="fade">
                                      <p:cBhvr>
                                        <p:cTn id="28" dur="1000"/>
                                        <p:tgtEl>
                                          <p:spTgt spid="4">
                                            <p:graphicEl>
                                              <a:dgm id="{7AB74FB7-E959-436E-9975-BC7D3B0527A8}"/>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4">
                                            <p:graphicEl>
                                              <a:dgm id="{0F9197BA-C7A0-44F5-B2E6-84864A8C4136}"/>
                                            </p:graphicEl>
                                          </p:spTgt>
                                        </p:tgtEl>
                                        <p:attrNameLst>
                                          <p:attrName>style.visibility</p:attrName>
                                        </p:attrNameLst>
                                      </p:cBhvr>
                                      <p:to>
                                        <p:strVal val="visible"/>
                                      </p:to>
                                    </p:set>
                                    <p:anim calcmode="lin" valueType="num">
                                      <p:cBhvr>
                                        <p:cTn id="33" dur="1000" fill="hold"/>
                                        <p:tgtEl>
                                          <p:spTgt spid="4">
                                            <p:graphicEl>
                                              <a:dgm id="{0F9197BA-C7A0-44F5-B2E6-84864A8C4136}"/>
                                            </p:graphicEl>
                                          </p:spTgt>
                                        </p:tgtEl>
                                        <p:attrNameLst>
                                          <p:attrName>ppt_w</p:attrName>
                                        </p:attrNameLst>
                                      </p:cBhvr>
                                      <p:tavLst>
                                        <p:tav tm="0">
                                          <p:val>
                                            <p:strVal val="#ppt_w+.3"/>
                                          </p:val>
                                        </p:tav>
                                        <p:tav tm="100000">
                                          <p:val>
                                            <p:strVal val="#ppt_w"/>
                                          </p:val>
                                        </p:tav>
                                      </p:tavLst>
                                    </p:anim>
                                    <p:anim calcmode="lin" valueType="num">
                                      <p:cBhvr>
                                        <p:cTn id="34" dur="1000" fill="hold"/>
                                        <p:tgtEl>
                                          <p:spTgt spid="4">
                                            <p:graphicEl>
                                              <a:dgm id="{0F9197BA-C7A0-44F5-B2E6-84864A8C4136}"/>
                                            </p:graphicEl>
                                          </p:spTgt>
                                        </p:tgtEl>
                                        <p:attrNameLst>
                                          <p:attrName>ppt_h</p:attrName>
                                        </p:attrNameLst>
                                      </p:cBhvr>
                                      <p:tavLst>
                                        <p:tav tm="0">
                                          <p:val>
                                            <p:strVal val="#ppt_h"/>
                                          </p:val>
                                        </p:tav>
                                        <p:tav tm="100000">
                                          <p:val>
                                            <p:strVal val="#ppt_h"/>
                                          </p:val>
                                        </p:tav>
                                      </p:tavLst>
                                    </p:anim>
                                    <p:animEffect transition="in" filter="fade">
                                      <p:cBhvr>
                                        <p:cTn id="35" dur="1000"/>
                                        <p:tgtEl>
                                          <p:spTgt spid="4">
                                            <p:graphicEl>
                                              <a:dgm id="{0F9197BA-C7A0-44F5-B2E6-84864A8C4136}"/>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4">
                                            <p:graphicEl>
                                              <a:dgm id="{ED007312-66A5-47B2-B726-C382583547AF}"/>
                                            </p:graphicEl>
                                          </p:spTgt>
                                        </p:tgtEl>
                                        <p:attrNameLst>
                                          <p:attrName>style.visibility</p:attrName>
                                        </p:attrNameLst>
                                      </p:cBhvr>
                                      <p:to>
                                        <p:strVal val="visible"/>
                                      </p:to>
                                    </p:set>
                                    <p:anim calcmode="lin" valueType="num">
                                      <p:cBhvr>
                                        <p:cTn id="40" dur="1000" fill="hold"/>
                                        <p:tgtEl>
                                          <p:spTgt spid="4">
                                            <p:graphicEl>
                                              <a:dgm id="{ED007312-66A5-47B2-B726-C382583547AF}"/>
                                            </p:graphicEl>
                                          </p:spTgt>
                                        </p:tgtEl>
                                        <p:attrNameLst>
                                          <p:attrName>ppt_w</p:attrName>
                                        </p:attrNameLst>
                                      </p:cBhvr>
                                      <p:tavLst>
                                        <p:tav tm="0">
                                          <p:val>
                                            <p:strVal val="#ppt_w+.3"/>
                                          </p:val>
                                        </p:tav>
                                        <p:tav tm="100000">
                                          <p:val>
                                            <p:strVal val="#ppt_w"/>
                                          </p:val>
                                        </p:tav>
                                      </p:tavLst>
                                    </p:anim>
                                    <p:anim calcmode="lin" valueType="num">
                                      <p:cBhvr>
                                        <p:cTn id="41" dur="1000" fill="hold"/>
                                        <p:tgtEl>
                                          <p:spTgt spid="4">
                                            <p:graphicEl>
                                              <a:dgm id="{ED007312-66A5-47B2-B726-C382583547AF}"/>
                                            </p:graphicEl>
                                          </p:spTgt>
                                        </p:tgtEl>
                                        <p:attrNameLst>
                                          <p:attrName>ppt_h</p:attrName>
                                        </p:attrNameLst>
                                      </p:cBhvr>
                                      <p:tavLst>
                                        <p:tav tm="0">
                                          <p:val>
                                            <p:strVal val="#ppt_h"/>
                                          </p:val>
                                        </p:tav>
                                        <p:tav tm="100000">
                                          <p:val>
                                            <p:strVal val="#ppt_h"/>
                                          </p:val>
                                        </p:tav>
                                      </p:tavLst>
                                    </p:anim>
                                    <p:animEffect transition="in" filter="fade">
                                      <p:cBhvr>
                                        <p:cTn id="42" dur="1000"/>
                                        <p:tgtEl>
                                          <p:spTgt spid="4">
                                            <p:graphicEl>
                                              <a:dgm id="{ED007312-66A5-47B2-B726-C382583547A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تمرير: أفقي 6">
            <a:extLst>
              <a:ext uri="{FF2B5EF4-FFF2-40B4-BE49-F238E27FC236}">
                <a16:creationId xmlns:a16="http://schemas.microsoft.com/office/drawing/2014/main" id="{855BD362-B6C3-0B13-7312-14EEB7A46C23}"/>
              </a:ext>
            </a:extLst>
          </p:cNvPr>
          <p:cNvSpPr/>
          <p:nvPr/>
        </p:nvSpPr>
        <p:spPr>
          <a:xfrm>
            <a:off x="3145458" y="1788160"/>
            <a:ext cx="7914640" cy="3078480"/>
          </a:xfrm>
          <a:prstGeom prst="horizontalScroll">
            <a:avLst>
              <a:gd name="adj" fmla="val 13820"/>
            </a:avLst>
          </a:prstGeom>
          <a:noFill/>
          <a:ln w="38100">
            <a:solidFill>
              <a:srgbClr val="00206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r>
              <a:rPr lang="ar-SA" sz="4000" b="1" dirty="0">
                <a:solidFill>
                  <a:schemeClr val="tx1"/>
                </a:solidFill>
              </a:rPr>
              <a:t>عمل الطالبة: ساره معتوق السفياني</a:t>
            </a:r>
          </a:p>
          <a:p>
            <a:r>
              <a:rPr lang="ar-SA" sz="4000" b="1" dirty="0">
                <a:solidFill>
                  <a:schemeClr val="tx1"/>
                </a:solidFill>
              </a:rPr>
              <a:t>المدرسة: الثانوية الستون </a:t>
            </a:r>
          </a:p>
          <a:p>
            <a:r>
              <a:rPr lang="ar-SA" sz="4000" b="1" dirty="0">
                <a:solidFill>
                  <a:schemeClr val="tx1"/>
                </a:solidFill>
              </a:rPr>
              <a:t>الصف: الأول ثانوي</a:t>
            </a:r>
          </a:p>
        </p:txBody>
      </p:sp>
    </p:spTree>
    <p:extLst>
      <p:ext uri="{BB962C8B-B14F-4D97-AF65-F5344CB8AC3E}">
        <p14:creationId xmlns:p14="http://schemas.microsoft.com/office/powerpoint/2010/main" val="530951920"/>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230</Words>
  <Application>Microsoft Office PowerPoint</Application>
  <PresentationFormat>شاشة عريضة</PresentationFormat>
  <Paragraphs>25</Paragraphs>
  <Slides>5</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5</vt:i4>
      </vt:variant>
    </vt:vector>
  </HeadingPairs>
  <TitlesOfParts>
    <vt:vector size="9" baseType="lpstr">
      <vt:lpstr>Arial</vt:lpstr>
      <vt:lpstr>Calibri</vt:lpstr>
      <vt:lpstr>Calibri Light</vt:lpstr>
      <vt:lpstr>نسق Office</vt:lpstr>
      <vt:lpstr>الفضاء الخارجي</vt:lpstr>
      <vt:lpstr>ما هو الفضاء؟</vt:lpstr>
      <vt:lpstr>ما هي مراحل استكشاف الفضاء؟</vt:lpstr>
      <vt:lpstr>ما فوائد استكشاف الفضاء؟</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الفضاء الخارجي</dc:title>
  <dc:creator>ريان السفياني</dc:creator>
  <cp:lastModifiedBy>ريان السفياني</cp:lastModifiedBy>
  <cp:revision>1</cp:revision>
  <dcterms:created xsi:type="dcterms:W3CDTF">2022-10-03T03:16:06Z</dcterms:created>
  <dcterms:modified xsi:type="dcterms:W3CDTF">2022-10-03T13:46:02Z</dcterms:modified>
</cp:coreProperties>
</file>